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284" r:id="rId3"/>
    <p:sldId id="256" r:id="rId4"/>
    <p:sldId id="259" r:id="rId5"/>
    <p:sldId id="260" r:id="rId6"/>
    <p:sldId id="288" r:id="rId7"/>
    <p:sldId id="262" r:id="rId8"/>
    <p:sldId id="278" r:id="rId9"/>
    <p:sldId id="265" r:id="rId10"/>
    <p:sldId id="263" r:id="rId11"/>
    <p:sldId id="264" r:id="rId12"/>
    <p:sldId id="279" r:id="rId13"/>
    <p:sldId id="298" r:id="rId14"/>
    <p:sldId id="257" r:id="rId15"/>
    <p:sldId id="261" r:id="rId16"/>
    <p:sldId id="289" r:id="rId17"/>
    <p:sldId id="258" r:id="rId18"/>
    <p:sldId id="266" r:id="rId19"/>
    <p:sldId id="268" r:id="rId20"/>
    <p:sldId id="290" r:id="rId21"/>
    <p:sldId id="267" r:id="rId22"/>
    <p:sldId id="291" r:id="rId23"/>
    <p:sldId id="269" r:id="rId24"/>
    <p:sldId id="270" r:id="rId25"/>
    <p:sldId id="271" r:id="rId26"/>
    <p:sldId id="292" r:id="rId27"/>
    <p:sldId id="272" r:id="rId28"/>
    <p:sldId id="294" r:id="rId29"/>
    <p:sldId id="286" r:id="rId30"/>
    <p:sldId id="295" r:id="rId31"/>
    <p:sldId id="273" r:id="rId32"/>
    <p:sldId id="29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502" autoAdjust="0"/>
    <p:restoredTop sz="94660"/>
  </p:normalViewPr>
  <p:slideViewPr>
    <p:cSldViewPr snapToGrid="0" snapToObjects="1">
      <p:cViewPr>
        <p:scale>
          <a:sx n="94" d="100"/>
          <a:sy n="94" d="100"/>
        </p:scale>
        <p:origin x="-200" y="-80"/>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106638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123295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255830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132511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6531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13144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373127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428856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138791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406866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2595606-E710-FA4A-BE34-0F31A7DA3D12}" type="datetimeFigureOut">
              <a:rPr lang="en-US" smtClean="0"/>
              <a:t>4/11/2016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13C48F-E768-AC41-93AD-94C3CBD76848}" type="slidenum">
              <a:rPr lang="en-US" smtClean="0"/>
              <a:t>‹#›</a:t>
            </a:fld>
            <a:endParaRPr lang="en-US"/>
          </a:p>
        </p:txBody>
      </p:sp>
    </p:spTree>
    <p:extLst>
      <p:ext uri="{BB962C8B-B14F-4D97-AF65-F5344CB8AC3E}">
        <p14:creationId xmlns:p14="http://schemas.microsoft.com/office/powerpoint/2010/main" val="5518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alpha val="0"/>
              </a:schemeClr>
            </a:gs>
            <a:gs pos="95000">
              <a:schemeClr val="accent1">
                <a:lumMod val="75000"/>
              </a:schemeClr>
            </a:gs>
          </a:gsLst>
          <a:lin ang="10800000" scaled="0"/>
          <a:tileRect/>
        </a:gradFill>
        <a:effectLst/>
      </p:bgPr>
    </p:bg>
    <p:spTree>
      <p:nvGrpSpPr>
        <p:cNvPr id="1" name=""/>
        <p:cNvGrpSpPr/>
        <p:nvPr/>
      </p:nvGrpSpPr>
      <p:grpSpPr>
        <a:xfrm>
          <a:off x="0" y="0"/>
          <a:ext cx="0" cy="0"/>
          <a:chOff x="0" y="0"/>
          <a:chExt cx="0" cy="0"/>
        </a:xfrm>
      </p:grpSpPr>
      <p:sp>
        <p:nvSpPr>
          <p:cNvPr id="7" name="TextBox 6"/>
          <p:cNvSpPr txBox="1"/>
          <p:nvPr userDrawn="1"/>
        </p:nvSpPr>
        <p:spPr>
          <a:xfrm rot="16200000">
            <a:off x="-3064042" y="3105832"/>
            <a:ext cx="6858002" cy="646331"/>
          </a:xfrm>
          <a:prstGeom prst="rect">
            <a:avLst/>
          </a:prstGeom>
          <a:noFill/>
        </p:spPr>
        <p:txBody>
          <a:bodyPr wrap="square" rtlCol="0">
            <a:spAutoFit/>
          </a:bodyPr>
          <a:lstStyle/>
          <a:p>
            <a:pPr algn="ctr"/>
            <a:r>
              <a:rPr lang="en-US" sz="3600" dirty="0" smtClean="0">
                <a:solidFill>
                  <a:schemeClr val="bg1"/>
                </a:solidFill>
                <a:latin typeface="Handwriting - Dakota"/>
                <a:cs typeface="Handwriting - Dakota"/>
              </a:rPr>
              <a:t>Outposts</a:t>
            </a:r>
            <a:r>
              <a:rPr lang="en-US" sz="3600" baseline="0" dirty="0" smtClean="0">
                <a:solidFill>
                  <a:schemeClr val="bg1"/>
                </a:solidFill>
                <a:latin typeface="Handwriting - Dakota"/>
                <a:cs typeface="Handwriting - Dakota"/>
              </a:rPr>
              <a:t> of Normality</a:t>
            </a:r>
            <a:endParaRPr lang="en-US" sz="3600" dirty="0">
              <a:solidFill>
                <a:schemeClr val="bg1"/>
              </a:solidFill>
              <a:latin typeface="Handwriting - Dakota"/>
              <a:cs typeface="Handwriting - Dakota"/>
            </a:endParaRPr>
          </a:p>
        </p:txBody>
      </p:sp>
    </p:spTree>
    <p:extLst>
      <p:ext uri="{BB962C8B-B14F-4D97-AF65-F5344CB8AC3E}">
        <p14:creationId xmlns:p14="http://schemas.microsoft.com/office/powerpoint/2010/main" val="276015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n-gogh-saman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00" y="-80432"/>
            <a:ext cx="9302750" cy="7414839"/>
          </a:xfrm>
          <a:prstGeom prst="rect">
            <a:avLst/>
          </a:prstGeom>
        </p:spPr>
      </p:pic>
      <p:sp>
        <p:nvSpPr>
          <p:cNvPr id="3" name="TextBox 2"/>
          <p:cNvSpPr txBox="1"/>
          <p:nvPr/>
        </p:nvSpPr>
        <p:spPr>
          <a:xfrm>
            <a:off x="396875" y="4603750"/>
            <a:ext cx="8318500" cy="2062103"/>
          </a:xfrm>
          <a:prstGeom prst="rect">
            <a:avLst/>
          </a:prstGeom>
          <a:noFill/>
          <a:effectLst>
            <a:outerShdw blurRad="50800" dist="38100" dir="2700000" algn="tl" rotWithShape="0">
              <a:srgbClr val="000000"/>
            </a:outerShdw>
          </a:effectLst>
        </p:spPr>
        <p:txBody>
          <a:bodyPr wrap="square" rtlCol="0">
            <a:spAutoFit/>
          </a:bodyPr>
          <a:lstStyle/>
          <a:p>
            <a:r>
              <a:rPr lang="en-US" sz="3200" dirty="0" err="1" smtClean="0">
                <a:solidFill>
                  <a:schemeClr val="bg1"/>
                </a:solidFill>
              </a:rPr>
              <a:t>MCtwo</a:t>
            </a:r>
            <a:r>
              <a:rPr lang="en-US" sz="3200" dirty="0" smtClean="0">
                <a:solidFill>
                  <a:schemeClr val="bg1"/>
                </a:solidFill>
              </a:rPr>
              <a:t> 2016</a:t>
            </a:r>
          </a:p>
          <a:p>
            <a:r>
              <a:rPr lang="en-US" sz="3200" dirty="0" smtClean="0">
                <a:solidFill>
                  <a:schemeClr val="bg1"/>
                </a:solidFill>
              </a:rPr>
              <a:t>Soul Food to Go – Care of the Missionary Soul</a:t>
            </a:r>
          </a:p>
          <a:p>
            <a:r>
              <a:rPr lang="en-US" sz="3200" i="1" dirty="0" smtClean="0">
                <a:solidFill>
                  <a:schemeClr val="bg1"/>
                </a:solidFill>
              </a:rPr>
              <a:t>Outposts of Normality</a:t>
            </a:r>
          </a:p>
          <a:p>
            <a:r>
              <a:rPr lang="en-US" sz="3200" dirty="0" smtClean="0">
                <a:solidFill>
                  <a:schemeClr val="bg1"/>
                </a:solidFill>
              </a:rPr>
              <a:t>	Nancy </a:t>
            </a:r>
            <a:r>
              <a:rPr lang="en-US" sz="3200" dirty="0" err="1" smtClean="0">
                <a:solidFill>
                  <a:schemeClr val="bg1"/>
                </a:solidFill>
              </a:rPr>
              <a:t>Blanski</a:t>
            </a:r>
            <a:r>
              <a:rPr lang="en-US" sz="3200" dirty="0" smtClean="0">
                <a:solidFill>
                  <a:schemeClr val="bg1"/>
                </a:solidFill>
              </a:rPr>
              <a:t>      VENITE Ministries</a:t>
            </a:r>
            <a:endParaRPr lang="en-US" sz="3200" dirty="0">
              <a:solidFill>
                <a:schemeClr val="bg1"/>
              </a:solidFill>
            </a:endParaRPr>
          </a:p>
        </p:txBody>
      </p:sp>
    </p:spTree>
    <p:extLst>
      <p:ext uri="{BB962C8B-B14F-4D97-AF65-F5344CB8AC3E}">
        <p14:creationId xmlns:p14="http://schemas.microsoft.com/office/powerpoint/2010/main" val="1098563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981" y="243499"/>
            <a:ext cx="6528812" cy="5262980"/>
          </a:xfrm>
          <a:prstGeom prst="rect">
            <a:avLst/>
          </a:prstGeom>
          <a:noFill/>
          <a:ln>
            <a:noFill/>
          </a:ln>
        </p:spPr>
        <p:txBody>
          <a:bodyPr wrap="square" rtlCol="0">
            <a:spAutoFit/>
          </a:bodyPr>
          <a:lstStyle/>
          <a:p>
            <a:r>
              <a:rPr lang="en-US" baseline="30000" dirty="0"/>
              <a:t> </a:t>
            </a:r>
            <a:endParaRPr lang="en-US" i="1" dirty="0"/>
          </a:p>
          <a:p>
            <a:r>
              <a:rPr lang="en-US" b="1" dirty="0"/>
              <a:t>Missionaries – models for being Outposts</a:t>
            </a:r>
            <a:endParaRPr lang="en-US" dirty="0"/>
          </a:p>
          <a:p>
            <a:endParaRPr lang="en-US" dirty="0" smtClean="0"/>
          </a:p>
          <a:p>
            <a:endParaRPr lang="en-US" dirty="0"/>
          </a:p>
          <a:p>
            <a:r>
              <a:rPr lang="en-US" dirty="0" smtClean="0"/>
              <a:t>•  Mary </a:t>
            </a:r>
            <a:r>
              <a:rPr lang="en-US" dirty="0" err="1" smtClean="0"/>
              <a:t>Slessor</a:t>
            </a:r>
            <a:r>
              <a:rPr lang="en-US" dirty="0" smtClean="0"/>
              <a:t>  </a:t>
            </a:r>
            <a:endParaRPr lang="en-US" dirty="0"/>
          </a:p>
          <a:p>
            <a:r>
              <a:rPr lang="en-US" dirty="0"/>
              <a:t>P</a:t>
            </a:r>
            <a:r>
              <a:rPr lang="en-US" dirty="0" smtClean="0"/>
              <a:t>rotected children </a:t>
            </a:r>
            <a:r>
              <a:rPr lang="en-US" dirty="0"/>
              <a:t>and </a:t>
            </a:r>
            <a:r>
              <a:rPr lang="en-US" dirty="0" smtClean="0"/>
              <a:t>women in Nigeria</a:t>
            </a:r>
            <a:endParaRPr lang="en-US" dirty="0"/>
          </a:p>
          <a:p>
            <a:r>
              <a:rPr lang="en-US" dirty="0"/>
              <a:t> </a:t>
            </a:r>
          </a:p>
          <a:p>
            <a:r>
              <a:rPr lang="en-US" dirty="0" smtClean="0"/>
              <a:t>•  </a:t>
            </a:r>
            <a:r>
              <a:rPr lang="en-US" dirty="0"/>
              <a:t>J. Hudson </a:t>
            </a:r>
            <a:r>
              <a:rPr lang="en-US" dirty="0" smtClean="0"/>
              <a:t>Taylor</a:t>
            </a:r>
          </a:p>
          <a:p>
            <a:r>
              <a:rPr lang="en-US" dirty="0"/>
              <a:t>R</a:t>
            </a:r>
            <a:r>
              <a:rPr lang="en-US" dirty="0" smtClean="0"/>
              <a:t>esponsible </a:t>
            </a:r>
            <a:r>
              <a:rPr lang="en-US" dirty="0"/>
              <a:t>for bringing over 800 missionaries to </a:t>
            </a:r>
            <a:r>
              <a:rPr lang="en-US" dirty="0" smtClean="0"/>
              <a:t>China who shared the Gospel through starting 125 schools</a:t>
            </a:r>
          </a:p>
          <a:p>
            <a:endParaRPr lang="en-US" dirty="0" smtClean="0"/>
          </a:p>
          <a:p>
            <a:r>
              <a:rPr lang="en-US" dirty="0" smtClean="0"/>
              <a:t>•  Amy Carmichael  </a:t>
            </a:r>
          </a:p>
          <a:p>
            <a:r>
              <a:rPr lang="en-US" dirty="0"/>
              <a:t>O</a:t>
            </a:r>
            <a:r>
              <a:rPr lang="en-US" dirty="0" smtClean="0"/>
              <a:t>pened </a:t>
            </a:r>
            <a:r>
              <a:rPr lang="en-US" dirty="0"/>
              <a:t>an </a:t>
            </a:r>
            <a:r>
              <a:rPr lang="en-US" dirty="0" smtClean="0"/>
              <a:t>orphanage in India, rescued young girls from forced prostitution</a:t>
            </a:r>
          </a:p>
          <a:p>
            <a:endParaRPr lang="en-US" dirty="0" smtClean="0"/>
          </a:p>
          <a:p>
            <a:r>
              <a:rPr lang="en-US" dirty="0" smtClean="0"/>
              <a:t>• George Müller </a:t>
            </a:r>
          </a:p>
          <a:p>
            <a:r>
              <a:rPr lang="en-US" dirty="0" smtClean="0"/>
              <a:t>Prayer warrior who started orphanages - took care of more than 10,000 children</a:t>
            </a:r>
            <a:r>
              <a:rPr lang="en-US" dirty="0" smtClean="0">
                <a:effectLst/>
              </a:rPr>
              <a:t> </a:t>
            </a:r>
            <a:r>
              <a:rPr lang="en-US" dirty="0" smtClean="0"/>
              <a:t> </a:t>
            </a:r>
          </a:p>
          <a:p>
            <a:endParaRPr lang="en-US" dirty="0" smtClean="0"/>
          </a:p>
        </p:txBody>
      </p:sp>
    </p:spTree>
    <p:extLst>
      <p:ext uri="{BB962C8B-B14F-4D97-AF65-F5344CB8AC3E}">
        <p14:creationId xmlns:p14="http://schemas.microsoft.com/office/powerpoint/2010/main" val="2116749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9768" y="1572213"/>
            <a:ext cx="6528812" cy="4247317"/>
          </a:xfrm>
          <a:prstGeom prst="rect">
            <a:avLst/>
          </a:prstGeom>
          <a:noFill/>
          <a:ln>
            <a:noFill/>
          </a:ln>
        </p:spPr>
        <p:txBody>
          <a:bodyPr wrap="square" rtlCol="0">
            <a:spAutoFit/>
          </a:bodyPr>
          <a:lstStyle/>
          <a:p>
            <a:pPr lvl="0"/>
            <a:r>
              <a:rPr lang="en-US" b="1" dirty="0" smtClean="0"/>
              <a:t>III.  Practicing </a:t>
            </a:r>
            <a:r>
              <a:rPr lang="en-US" b="1" dirty="0"/>
              <a:t>Being an Outpost of Normality </a:t>
            </a:r>
            <a:endParaRPr lang="en-US" dirty="0"/>
          </a:p>
          <a:p>
            <a:r>
              <a:rPr lang="en-US" b="1" dirty="0" smtClean="0"/>
              <a:t>			– </a:t>
            </a:r>
            <a:r>
              <a:rPr lang="en-US" b="1" dirty="0"/>
              <a:t>Some ways to </a:t>
            </a:r>
            <a:r>
              <a:rPr lang="en-US" b="1" dirty="0" smtClean="0"/>
              <a:t>Begin</a:t>
            </a:r>
          </a:p>
          <a:p>
            <a:endParaRPr lang="en-US" b="1" dirty="0" smtClean="0"/>
          </a:p>
          <a:p>
            <a:r>
              <a:rPr lang="en-US" dirty="0" smtClean="0"/>
              <a:t>• found </a:t>
            </a:r>
            <a:r>
              <a:rPr lang="en-US" dirty="0"/>
              <a:t>in Scripture</a:t>
            </a:r>
          </a:p>
          <a:p>
            <a:r>
              <a:rPr lang="en-US" dirty="0"/>
              <a:t>• </a:t>
            </a:r>
            <a:r>
              <a:rPr lang="en-US" dirty="0" smtClean="0"/>
              <a:t>go </a:t>
            </a:r>
            <a:r>
              <a:rPr lang="en-US" dirty="0"/>
              <a:t>across cultural lines </a:t>
            </a:r>
          </a:p>
          <a:p>
            <a:r>
              <a:rPr lang="en-US" dirty="0" smtClean="0"/>
              <a:t>• </a:t>
            </a:r>
            <a:r>
              <a:rPr lang="en-US" dirty="0"/>
              <a:t>can be practiced and recognized </a:t>
            </a:r>
            <a:r>
              <a:rPr lang="en-US" dirty="0" smtClean="0"/>
              <a:t>everywhere</a:t>
            </a:r>
          </a:p>
          <a:p>
            <a:r>
              <a:rPr lang="en-US" dirty="0" smtClean="0"/>
              <a:t>• can be individually tailored</a:t>
            </a:r>
            <a:endParaRPr lang="en-US" dirty="0"/>
          </a:p>
          <a:p>
            <a:r>
              <a:rPr lang="en-US" dirty="0"/>
              <a:t> </a:t>
            </a:r>
            <a:endParaRPr lang="en-US" dirty="0" smtClean="0"/>
          </a:p>
          <a:p>
            <a:endParaRPr lang="en-US" dirty="0"/>
          </a:p>
          <a:p>
            <a:r>
              <a:rPr lang="en-US" dirty="0" smtClean="0"/>
              <a:t>Three Spiritual Practices</a:t>
            </a:r>
            <a:endParaRPr lang="en-US" dirty="0"/>
          </a:p>
          <a:p>
            <a:r>
              <a:rPr lang="en-US" dirty="0" smtClean="0"/>
              <a:t>	- Slowing Down</a:t>
            </a:r>
          </a:p>
          <a:p>
            <a:r>
              <a:rPr lang="en-US" dirty="0" smtClean="0"/>
              <a:t>	- Enjoying Home</a:t>
            </a:r>
            <a:endParaRPr lang="en-US" dirty="0"/>
          </a:p>
          <a:p>
            <a:pPr lvl="0"/>
            <a:r>
              <a:rPr lang="en-US" dirty="0" smtClean="0"/>
              <a:t>	- Sharing Meals</a:t>
            </a:r>
            <a:endParaRPr lang="en-US" dirty="0"/>
          </a:p>
          <a:p>
            <a:endParaRPr lang="en-US" dirty="0"/>
          </a:p>
          <a:p>
            <a:endParaRPr lang="en-US" dirty="0" smtClean="0"/>
          </a:p>
        </p:txBody>
      </p:sp>
      <p:sp>
        <p:nvSpPr>
          <p:cNvPr id="3" name="TextBox 2"/>
          <p:cNvSpPr txBox="1"/>
          <p:nvPr/>
        </p:nvSpPr>
        <p:spPr>
          <a:xfrm flipH="1">
            <a:off x="5730413" y="5069698"/>
            <a:ext cx="2917685" cy="1477328"/>
          </a:xfrm>
          <a:prstGeom prst="rect">
            <a:avLst/>
          </a:prstGeom>
          <a:noFill/>
          <a:ln w="38100" cmpd="sng">
            <a:solidFill>
              <a:schemeClr val="bg2">
                <a:lumMod val="50000"/>
              </a:schemeClr>
            </a:solidFill>
          </a:ln>
        </p:spPr>
        <p:txBody>
          <a:bodyPr wrap="square" rtlCol="0">
            <a:spAutoFit/>
          </a:bodyPr>
          <a:lstStyle/>
          <a:p>
            <a:r>
              <a:rPr lang="en-US" i="1" dirty="0" smtClean="0"/>
              <a:t>Above all, trust in the slow work of God, our loving vine-dresser.”</a:t>
            </a:r>
          </a:p>
          <a:p>
            <a:endParaRPr lang="en-US" i="1" dirty="0" smtClean="0"/>
          </a:p>
          <a:p>
            <a:r>
              <a:rPr lang="en-US" dirty="0" smtClean="0"/>
              <a:t>   - Pierre </a:t>
            </a:r>
            <a:r>
              <a:rPr lang="en-US" dirty="0" err="1" smtClean="0"/>
              <a:t>Teilhard</a:t>
            </a:r>
            <a:r>
              <a:rPr lang="en-US" dirty="0" smtClean="0"/>
              <a:t> de </a:t>
            </a:r>
            <a:r>
              <a:rPr lang="en-US" dirty="0" err="1" smtClean="0"/>
              <a:t>Chardin</a:t>
            </a:r>
            <a:endParaRPr lang="en-US" dirty="0"/>
          </a:p>
        </p:txBody>
      </p:sp>
      <p:sp>
        <p:nvSpPr>
          <p:cNvPr id="5" name="TextBox 4"/>
          <p:cNvSpPr txBox="1"/>
          <p:nvPr/>
        </p:nvSpPr>
        <p:spPr>
          <a:xfrm>
            <a:off x="2052247" y="444824"/>
            <a:ext cx="6528812" cy="923330"/>
          </a:xfrm>
          <a:prstGeom prst="rect">
            <a:avLst/>
          </a:prstGeom>
          <a:noFill/>
          <a:ln>
            <a:noFill/>
          </a:ln>
        </p:spPr>
        <p:txBody>
          <a:bodyPr wrap="square" rtlCol="0">
            <a:spAutoFit/>
          </a:bodyPr>
          <a:lstStyle/>
          <a:p>
            <a:r>
              <a:rPr lang="en-US" b="1" i="1" dirty="0" smtClean="0"/>
              <a:t>…Give permission </a:t>
            </a:r>
            <a:r>
              <a:rPr lang="en-US" b="1" i="1" dirty="0"/>
              <a:t>to practice the </a:t>
            </a:r>
            <a:r>
              <a:rPr lang="en-US" b="1" i="1" u="sng" dirty="0"/>
              <a:t>slow work</a:t>
            </a:r>
            <a:r>
              <a:rPr lang="en-US" b="1" i="1" dirty="0"/>
              <a:t> of being an </a:t>
            </a:r>
            <a:endParaRPr lang="en-US" b="1" i="1" dirty="0" smtClean="0"/>
          </a:p>
          <a:p>
            <a:r>
              <a:rPr lang="en-US" b="1" i="1" dirty="0"/>
              <a:t>	</a:t>
            </a:r>
            <a:r>
              <a:rPr lang="en-US" b="1" i="1" dirty="0" smtClean="0"/>
              <a:t>								Outpost </a:t>
            </a:r>
            <a:r>
              <a:rPr lang="en-US" b="1" i="1" dirty="0"/>
              <a:t>of Normality.</a:t>
            </a:r>
            <a:endParaRPr lang="en-US" dirty="0"/>
          </a:p>
          <a:p>
            <a:endParaRPr lang="en-US" dirty="0" smtClean="0"/>
          </a:p>
        </p:txBody>
      </p:sp>
    </p:spTree>
    <p:extLst>
      <p:ext uri="{BB962C8B-B14F-4D97-AF65-F5344CB8AC3E}">
        <p14:creationId xmlns:p14="http://schemas.microsoft.com/office/powerpoint/2010/main" val="21167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500"/>
                                        <p:tgtEl>
                                          <p:spTgt spid="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fade">
                                      <p:cBhvr>
                                        <p:cTn id="27" dur="500"/>
                                        <p:tgtEl>
                                          <p:spTgt spid="7">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10" end="10"/>
                                            </p:txEl>
                                          </p:spTgt>
                                        </p:tgtEl>
                                        <p:attrNameLst>
                                          <p:attrName>style.visibility</p:attrName>
                                        </p:attrNameLst>
                                      </p:cBhvr>
                                      <p:to>
                                        <p:strVal val="visible"/>
                                      </p:to>
                                    </p:set>
                                    <p:animEffect transition="in" filter="fade">
                                      <p:cBhvr>
                                        <p:cTn id="30" dur="500"/>
                                        <p:tgtEl>
                                          <p:spTgt spid="7">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animEffect transition="in" filter="fade">
                                      <p:cBhvr>
                                        <p:cTn id="33" dur="500"/>
                                        <p:tgtEl>
                                          <p:spTgt spid="7">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12" end="12"/>
                                            </p:txEl>
                                          </p:spTgt>
                                        </p:tgtEl>
                                        <p:attrNameLst>
                                          <p:attrName>style.visibility</p:attrName>
                                        </p:attrNameLst>
                                      </p:cBhvr>
                                      <p:to>
                                        <p:strVal val="visible"/>
                                      </p:to>
                                    </p:set>
                                    <p:animEffect transition="in" filter="fade">
                                      <p:cBhvr>
                                        <p:cTn id="36"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20762" y="1362278"/>
            <a:ext cx="6528812" cy="2585323"/>
          </a:xfrm>
          <a:prstGeom prst="rect">
            <a:avLst/>
          </a:prstGeom>
          <a:noFill/>
          <a:ln>
            <a:noFill/>
          </a:ln>
        </p:spPr>
        <p:txBody>
          <a:bodyPr wrap="square" rtlCol="0">
            <a:spAutoFit/>
          </a:bodyPr>
          <a:lstStyle/>
          <a:p>
            <a:pPr marL="284163" indent="-284163">
              <a:tabLst>
                <a:tab pos="284163" algn="l"/>
              </a:tabLst>
            </a:pPr>
            <a:r>
              <a:rPr lang="en-US" dirty="0" smtClean="0"/>
              <a:t>1.  </a:t>
            </a:r>
            <a:r>
              <a:rPr lang="en-US" dirty="0"/>
              <a:t>E</a:t>
            </a:r>
            <a:r>
              <a:rPr lang="en-US" dirty="0" smtClean="0"/>
              <a:t>ncourage </a:t>
            </a:r>
            <a:r>
              <a:rPr lang="en-US" dirty="0"/>
              <a:t>our Global Workers to take the time and resources to </a:t>
            </a:r>
            <a:r>
              <a:rPr lang="en-US" u="sng" dirty="0"/>
              <a:t>create</a:t>
            </a:r>
            <a:r>
              <a:rPr lang="en-US" dirty="0"/>
              <a:t> homes and workplaces that reflect Jesus and the rhythms He taught.</a:t>
            </a:r>
          </a:p>
          <a:p>
            <a:pPr marL="284163" indent="-284163">
              <a:tabLst>
                <a:tab pos="284163" algn="l"/>
              </a:tabLst>
            </a:pPr>
            <a:r>
              <a:rPr lang="en-US" dirty="0"/>
              <a:t> </a:t>
            </a:r>
          </a:p>
          <a:p>
            <a:pPr marL="284163" indent="-284163">
              <a:buAutoNum type="arabicPeriod" startAt="2"/>
              <a:tabLst>
                <a:tab pos="284163" algn="l"/>
              </a:tabLst>
            </a:pPr>
            <a:r>
              <a:rPr lang="en-US" dirty="0" smtClean="0"/>
              <a:t>In </a:t>
            </a:r>
            <a:r>
              <a:rPr lang="en-US" dirty="0"/>
              <a:t>the midst of our Missionaries doing their </a:t>
            </a:r>
            <a:r>
              <a:rPr lang="en-US" dirty="0" smtClean="0"/>
              <a:t>work, make </a:t>
            </a:r>
            <a:r>
              <a:rPr lang="en-US" dirty="0"/>
              <a:t>sure they have time to </a:t>
            </a:r>
            <a:r>
              <a:rPr lang="en-US" u="sng" dirty="0"/>
              <a:t>routinely </a:t>
            </a:r>
            <a:r>
              <a:rPr lang="en-US" u="sng" dirty="0" smtClean="0"/>
              <a:t>pursue </a:t>
            </a:r>
            <a:r>
              <a:rPr lang="en-US" dirty="0" smtClean="0"/>
              <a:t>these spiritual practices that support </a:t>
            </a:r>
            <a:r>
              <a:rPr lang="en-US" dirty="0"/>
              <a:t>and enhance their </a:t>
            </a:r>
            <a:r>
              <a:rPr lang="en-US" dirty="0" smtClean="0"/>
              <a:t>labor. </a:t>
            </a:r>
            <a:endParaRPr lang="en-US" dirty="0"/>
          </a:p>
          <a:p>
            <a:endParaRPr lang="en-US" dirty="0"/>
          </a:p>
          <a:p>
            <a:endParaRPr lang="en-US" dirty="0" smtClean="0"/>
          </a:p>
        </p:txBody>
      </p:sp>
      <p:sp>
        <p:nvSpPr>
          <p:cNvPr id="6" name="TextBox 5"/>
          <p:cNvSpPr txBox="1"/>
          <p:nvPr/>
        </p:nvSpPr>
        <p:spPr>
          <a:xfrm>
            <a:off x="2062744" y="441002"/>
            <a:ext cx="6528812" cy="369332"/>
          </a:xfrm>
          <a:prstGeom prst="rect">
            <a:avLst/>
          </a:prstGeom>
          <a:noFill/>
          <a:ln>
            <a:noFill/>
          </a:ln>
        </p:spPr>
        <p:txBody>
          <a:bodyPr wrap="square" rtlCol="0">
            <a:spAutoFit/>
          </a:bodyPr>
          <a:lstStyle/>
          <a:p>
            <a:r>
              <a:rPr lang="en-US" b="1" dirty="0" smtClean="0"/>
              <a:t>Creating and Pursuing </a:t>
            </a:r>
          </a:p>
        </p:txBody>
      </p:sp>
      <p:sp>
        <p:nvSpPr>
          <p:cNvPr id="2" name="TextBox 1"/>
          <p:cNvSpPr txBox="1"/>
          <p:nvPr/>
        </p:nvSpPr>
        <p:spPr>
          <a:xfrm flipH="1">
            <a:off x="5950814" y="3778660"/>
            <a:ext cx="2875681" cy="2585323"/>
          </a:xfrm>
          <a:prstGeom prst="rect">
            <a:avLst/>
          </a:prstGeom>
          <a:noFill/>
          <a:ln w="38100" cmpd="sng">
            <a:solidFill>
              <a:schemeClr val="bg2">
                <a:lumMod val="50000"/>
              </a:schemeClr>
            </a:solidFill>
          </a:ln>
        </p:spPr>
        <p:txBody>
          <a:bodyPr wrap="square" rtlCol="0">
            <a:spAutoFit/>
          </a:bodyPr>
          <a:lstStyle/>
          <a:p>
            <a:r>
              <a:rPr lang="en-US" i="1" dirty="0" smtClean="0"/>
              <a:t>“The discovery of God lies in the daily and the ordinary, not in the spectacular and the heroic.  If we cannot find God in the routines of home and shop, then we will not find him at all.”</a:t>
            </a:r>
          </a:p>
          <a:p>
            <a:endParaRPr lang="en-US" i="1" dirty="0" smtClean="0"/>
          </a:p>
          <a:p>
            <a:r>
              <a:rPr lang="en-US" dirty="0" smtClean="0"/>
              <a:t>      - Richard Foster</a:t>
            </a:r>
            <a:endParaRPr lang="en-US" dirty="0"/>
          </a:p>
        </p:txBody>
      </p:sp>
    </p:spTree>
    <p:extLst>
      <p:ext uri="{BB962C8B-B14F-4D97-AF65-F5344CB8AC3E}">
        <p14:creationId xmlns:p14="http://schemas.microsoft.com/office/powerpoint/2010/main" val="32729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ECTRIC AD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46019">
            <a:off x="3369922" y="-39512"/>
            <a:ext cx="5191385" cy="7036057"/>
          </a:xfrm>
          <a:prstGeom prst="rect">
            <a:avLst/>
          </a:prstGeom>
        </p:spPr>
      </p:pic>
    </p:spTree>
    <p:extLst>
      <p:ext uri="{BB962C8B-B14F-4D97-AF65-F5344CB8AC3E}">
        <p14:creationId xmlns:p14="http://schemas.microsoft.com/office/powerpoint/2010/main" val="2371317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478" y="424120"/>
            <a:ext cx="3798298" cy="369332"/>
          </a:xfrm>
          <a:prstGeom prst="rect">
            <a:avLst/>
          </a:prstGeom>
        </p:spPr>
        <p:txBody>
          <a:bodyPr wrap="none">
            <a:spAutoFit/>
          </a:bodyPr>
          <a:lstStyle/>
          <a:p>
            <a:r>
              <a:rPr lang="en-US" b="1" dirty="0" smtClean="0"/>
              <a:t>Slowing Down and Practicing Sabbath</a:t>
            </a:r>
            <a:endParaRPr lang="en-US" dirty="0"/>
          </a:p>
        </p:txBody>
      </p:sp>
      <p:sp>
        <p:nvSpPr>
          <p:cNvPr id="3" name="Rectangle 2"/>
          <p:cNvSpPr/>
          <p:nvPr/>
        </p:nvSpPr>
        <p:spPr>
          <a:xfrm>
            <a:off x="1673058" y="4769227"/>
            <a:ext cx="4322153" cy="1477328"/>
          </a:xfrm>
          <a:prstGeom prst="rect">
            <a:avLst/>
          </a:prstGeom>
        </p:spPr>
        <p:txBody>
          <a:bodyPr wrap="square">
            <a:spAutoFit/>
          </a:bodyPr>
          <a:lstStyle/>
          <a:p>
            <a:r>
              <a:rPr lang="en-US" dirty="0" smtClean="0"/>
              <a:t>“</a:t>
            </a:r>
            <a:r>
              <a:rPr lang="en-US" dirty="0"/>
              <a:t>How much did you get done?” </a:t>
            </a:r>
            <a:endParaRPr lang="en-US" dirty="0" smtClean="0"/>
          </a:p>
          <a:p>
            <a:endParaRPr lang="en-US" dirty="0" smtClean="0"/>
          </a:p>
          <a:p>
            <a:r>
              <a:rPr lang="en-US" dirty="0" smtClean="0"/>
              <a:t>       vs.</a:t>
            </a:r>
          </a:p>
          <a:p>
            <a:endParaRPr lang="en-US" dirty="0" smtClean="0"/>
          </a:p>
          <a:p>
            <a:r>
              <a:rPr lang="en-US" dirty="0" smtClean="0"/>
              <a:t> “Is </a:t>
            </a:r>
            <a:r>
              <a:rPr lang="en-US" dirty="0"/>
              <a:t>your </a:t>
            </a:r>
            <a:r>
              <a:rPr lang="en-US" dirty="0" smtClean="0"/>
              <a:t>love </a:t>
            </a:r>
            <a:r>
              <a:rPr lang="en-US" dirty="0"/>
              <a:t>for God and others growing?”</a:t>
            </a:r>
          </a:p>
        </p:txBody>
      </p:sp>
      <p:sp>
        <p:nvSpPr>
          <p:cNvPr id="6" name="TextBox 5"/>
          <p:cNvSpPr txBox="1"/>
          <p:nvPr/>
        </p:nvSpPr>
        <p:spPr>
          <a:xfrm flipH="1">
            <a:off x="6160186" y="4695755"/>
            <a:ext cx="2424937" cy="1477328"/>
          </a:xfrm>
          <a:prstGeom prst="rect">
            <a:avLst/>
          </a:prstGeom>
          <a:noFill/>
          <a:ln w="38100" cmpd="sng">
            <a:solidFill>
              <a:schemeClr val="bg2">
                <a:lumMod val="50000"/>
              </a:schemeClr>
            </a:solidFill>
          </a:ln>
        </p:spPr>
        <p:txBody>
          <a:bodyPr wrap="square" rtlCol="0">
            <a:spAutoFit/>
          </a:bodyPr>
          <a:lstStyle/>
          <a:p>
            <a:r>
              <a:rPr lang="en-US" i="1" dirty="0" smtClean="0"/>
              <a:t>“Success is the world’s criterion of merit; fidelity is God’s.”</a:t>
            </a:r>
          </a:p>
          <a:p>
            <a:endParaRPr lang="en-US" i="1" dirty="0" smtClean="0"/>
          </a:p>
          <a:p>
            <a:r>
              <a:rPr lang="en-US" dirty="0" smtClean="0"/>
              <a:t>       Charles Robinson</a:t>
            </a:r>
            <a:endParaRPr lang="en-US" dirty="0"/>
          </a:p>
        </p:txBody>
      </p:sp>
      <p:pic>
        <p:nvPicPr>
          <p:cNvPr id="4" name="Picture 3" descr="bench.jpg.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22623" y="1241008"/>
            <a:ext cx="4762500" cy="3190875"/>
          </a:xfrm>
          <a:prstGeom prst="rect">
            <a:avLst/>
          </a:prstGeom>
        </p:spPr>
      </p:pic>
    </p:spTree>
    <p:extLst>
      <p:ext uri="{BB962C8B-B14F-4D97-AF65-F5344CB8AC3E}">
        <p14:creationId xmlns:p14="http://schemas.microsoft.com/office/powerpoint/2010/main" val="1834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320" y="419853"/>
            <a:ext cx="6528812" cy="2308324"/>
          </a:xfrm>
          <a:prstGeom prst="rect">
            <a:avLst/>
          </a:prstGeom>
          <a:noFill/>
          <a:ln>
            <a:noFill/>
          </a:ln>
        </p:spPr>
        <p:txBody>
          <a:bodyPr wrap="square" rtlCol="0">
            <a:spAutoFit/>
          </a:bodyPr>
          <a:lstStyle/>
          <a:p>
            <a:r>
              <a:rPr lang="en-US" baseline="30000" dirty="0"/>
              <a:t> </a:t>
            </a:r>
            <a:r>
              <a:rPr lang="en-US" i="1" dirty="0"/>
              <a:t>“The first step toward an unhurried life is naming chronic hurry for what it is—sin. Chronic hurry is an attitude of the heart that peace will only come when I’ve completed my to-do list. Chronic hurry is a spiritual matter because it’s deeply rooted in my ego and self-importance. It’s rooted in a pattern of ignoring and rejecting the limitations that I have as a human being who needs times of silence, solitude, and </a:t>
            </a:r>
            <a:r>
              <a:rPr lang="en-US" i="1" dirty="0" smtClean="0"/>
              <a:t>rest . . .</a:t>
            </a:r>
            <a:endParaRPr lang="en-US" i="1" dirty="0"/>
          </a:p>
          <a:p>
            <a:endParaRPr lang="en-US" dirty="0" smtClean="0"/>
          </a:p>
        </p:txBody>
      </p:sp>
      <p:sp>
        <p:nvSpPr>
          <p:cNvPr id="7" name="TextBox 6"/>
          <p:cNvSpPr txBox="1"/>
          <p:nvPr/>
        </p:nvSpPr>
        <p:spPr>
          <a:xfrm>
            <a:off x="1936805" y="3750165"/>
            <a:ext cx="6528812" cy="2031325"/>
          </a:xfrm>
          <a:prstGeom prst="rect">
            <a:avLst/>
          </a:prstGeom>
          <a:noFill/>
          <a:ln>
            <a:noFill/>
          </a:ln>
        </p:spPr>
        <p:txBody>
          <a:bodyPr wrap="square" rtlCol="0">
            <a:spAutoFit/>
          </a:bodyPr>
          <a:lstStyle/>
          <a:p>
            <a:r>
              <a:rPr lang="en-US" dirty="0" smtClean="0"/>
              <a:t> . . . </a:t>
            </a:r>
            <a:r>
              <a:rPr lang="en-US" i="1" dirty="0" smtClean="0"/>
              <a:t>Yet </a:t>
            </a:r>
            <a:r>
              <a:rPr lang="en-US" i="1" dirty="0"/>
              <a:t>chronic hurry is very different from holy urgency. Repentance from chronic hurry does not mean an overcorrection into laziness. Sloth is a sin, too. Learning the holy rhythm of mission and Sabbath is the easy yoke of Jesus’ kingdom we’re meant to assume</a:t>
            </a:r>
            <a:r>
              <a:rPr lang="en-US" dirty="0"/>
              <a:t>.” </a:t>
            </a:r>
            <a:endParaRPr lang="en-US" dirty="0" smtClean="0"/>
          </a:p>
          <a:p>
            <a:r>
              <a:rPr lang="en-US" dirty="0"/>
              <a:t>	</a:t>
            </a:r>
            <a:r>
              <a:rPr lang="en-US" dirty="0" smtClean="0"/>
              <a:t>		- Jack King</a:t>
            </a:r>
            <a:endParaRPr lang="en-US" dirty="0"/>
          </a:p>
          <a:p>
            <a:endParaRPr lang="en-US" dirty="0" smtClean="0"/>
          </a:p>
        </p:txBody>
      </p:sp>
      <p:sp>
        <p:nvSpPr>
          <p:cNvPr id="2" name="Freeform 1"/>
          <p:cNvSpPr/>
          <p:nvPr/>
        </p:nvSpPr>
        <p:spPr>
          <a:xfrm rot="21167589">
            <a:off x="5740910" y="4072551"/>
            <a:ext cx="2886198" cy="796863"/>
          </a:xfrm>
          <a:custGeom>
            <a:avLst/>
            <a:gdLst>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2245987 w 2357973"/>
              <a:gd name="connsiteY8" fmla="*/ 524814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57973" h="587791">
                <a:moveTo>
                  <a:pt x="73467" y="104963"/>
                </a:moveTo>
                <a:cubicBezTo>
                  <a:pt x="59473" y="125956"/>
                  <a:pt x="43737" y="145886"/>
                  <a:pt x="31485" y="167941"/>
                </a:cubicBezTo>
                <a:cubicBezTo>
                  <a:pt x="26112" y="177613"/>
                  <a:pt x="18672" y="188611"/>
                  <a:pt x="20990" y="199429"/>
                </a:cubicBezTo>
                <a:cubicBezTo>
                  <a:pt x="42045" y="297693"/>
                  <a:pt x="54201" y="332040"/>
                  <a:pt x="146933" y="367370"/>
                </a:cubicBezTo>
                <a:cubicBezTo>
                  <a:pt x="263759" y="411880"/>
                  <a:pt x="380603" y="461406"/>
                  <a:pt x="503772" y="482829"/>
                </a:cubicBezTo>
                <a:cubicBezTo>
                  <a:pt x="776738" y="530306"/>
                  <a:pt x="729765" y="526885"/>
                  <a:pt x="1018040" y="556303"/>
                </a:cubicBezTo>
                <a:cubicBezTo>
                  <a:pt x="1098390" y="564503"/>
                  <a:pt x="1178828" y="572150"/>
                  <a:pt x="1259432" y="577295"/>
                </a:cubicBezTo>
                <a:cubicBezTo>
                  <a:pt x="1343296" y="582648"/>
                  <a:pt x="1427356" y="584292"/>
                  <a:pt x="1511318" y="587791"/>
                </a:cubicBezTo>
                <a:cubicBezTo>
                  <a:pt x="1751749" y="581780"/>
                  <a:pt x="2010527" y="595459"/>
                  <a:pt x="2245987" y="524814"/>
                </a:cubicBezTo>
                <a:cubicBezTo>
                  <a:pt x="2271506" y="517157"/>
                  <a:pt x="2294964" y="503821"/>
                  <a:pt x="2319453" y="493325"/>
                </a:cubicBezTo>
                <a:cubicBezTo>
                  <a:pt x="2365263" y="447510"/>
                  <a:pt x="2376081" y="455467"/>
                  <a:pt x="2319453" y="367370"/>
                </a:cubicBezTo>
                <a:cubicBezTo>
                  <a:pt x="2304678" y="344384"/>
                  <a:pt x="2279653" y="329371"/>
                  <a:pt x="2256482" y="314888"/>
                </a:cubicBezTo>
                <a:cubicBezTo>
                  <a:pt x="2215888" y="289514"/>
                  <a:pt x="2065503" y="222282"/>
                  <a:pt x="2025586" y="209926"/>
                </a:cubicBezTo>
                <a:cubicBezTo>
                  <a:pt x="1921823" y="177806"/>
                  <a:pt x="1814934" y="156608"/>
                  <a:pt x="1710728" y="125956"/>
                </a:cubicBezTo>
                <a:cubicBezTo>
                  <a:pt x="1651255" y="108462"/>
                  <a:pt x="1592824" y="86923"/>
                  <a:pt x="1532308" y="73474"/>
                </a:cubicBezTo>
                <a:cubicBezTo>
                  <a:pt x="1441052" y="53193"/>
                  <a:pt x="1226830" y="27544"/>
                  <a:pt x="1133488" y="20993"/>
                </a:cubicBezTo>
                <a:cubicBezTo>
                  <a:pt x="1000691" y="11673"/>
                  <a:pt x="734668" y="0"/>
                  <a:pt x="734668" y="0"/>
                </a:cubicBezTo>
                <a:cubicBezTo>
                  <a:pt x="678693" y="3499"/>
                  <a:pt x="622367" y="3319"/>
                  <a:pt x="566744" y="10497"/>
                </a:cubicBezTo>
                <a:cubicBezTo>
                  <a:pt x="435676" y="27411"/>
                  <a:pt x="402404" y="44289"/>
                  <a:pt x="283372" y="83970"/>
                </a:cubicBezTo>
                <a:cubicBezTo>
                  <a:pt x="255385" y="104963"/>
                  <a:pt x="228239" y="127126"/>
                  <a:pt x="199410" y="146948"/>
                </a:cubicBezTo>
                <a:cubicBezTo>
                  <a:pt x="172213" y="165647"/>
                  <a:pt x="142304" y="180244"/>
                  <a:pt x="115448" y="199429"/>
                </a:cubicBezTo>
                <a:cubicBezTo>
                  <a:pt x="97815" y="212025"/>
                  <a:pt x="40974" y="259417"/>
                  <a:pt x="20990" y="283400"/>
                </a:cubicBezTo>
                <a:cubicBezTo>
                  <a:pt x="12915" y="293091"/>
                  <a:pt x="6997" y="304392"/>
                  <a:pt x="0" y="314888"/>
                </a:cubicBezTo>
                <a:cubicBezTo>
                  <a:pt x="10495" y="335881"/>
                  <a:pt x="11256" y="365965"/>
                  <a:pt x="31485" y="377866"/>
                </a:cubicBezTo>
                <a:cubicBezTo>
                  <a:pt x="92055" y="413499"/>
                  <a:pt x="164722" y="413801"/>
                  <a:pt x="230896" y="430347"/>
                </a:cubicBezTo>
                <a:cubicBezTo>
                  <a:pt x="281730" y="443057"/>
                  <a:pt x="243279" y="440844"/>
                  <a:pt x="283372" y="440844"/>
                </a:cubicBezTo>
              </a:path>
            </a:pathLst>
          </a:custGeom>
          <a:ln w="142875" cmpd="sng">
            <a:solidFill>
              <a:srgbClr val="FFFF00">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10800000">
            <a:off x="6523646" y="1108707"/>
            <a:ext cx="1423301" cy="140821"/>
          </a:xfrm>
          <a:custGeom>
            <a:avLst/>
            <a:gdLst>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2245987 w 2357973"/>
              <a:gd name="connsiteY8" fmla="*/ 524814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1879819 w 2357973"/>
              <a:gd name="connsiteY8" fmla="*/ 474689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29088"/>
              <a:gd name="connsiteY0" fmla="*/ 104963 h 587791"/>
              <a:gd name="connsiteX1" fmla="*/ 31485 w 2329088"/>
              <a:gd name="connsiteY1" fmla="*/ 167941 h 587791"/>
              <a:gd name="connsiteX2" fmla="*/ 20990 w 2329088"/>
              <a:gd name="connsiteY2" fmla="*/ 199429 h 587791"/>
              <a:gd name="connsiteX3" fmla="*/ 146933 w 2329088"/>
              <a:gd name="connsiteY3" fmla="*/ 367370 h 587791"/>
              <a:gd name="connsiteX4" fmla="*/ 503772 w 2329088"/>
              <a:gd name="connsiteY4" fmla="*/ 482829 h 587791"/>
              <a:gd name="connsiteX5" fmla="*/ 1018040 w 2329088"/>
              <a:gd name="connsiteY5" fmla="*/ 556303 h 587791"/>
              <a:gd name="connsiteX6" fmla="*/ 1259432 w 2329088"/>
              <a:gd name="connsiteY6" fmla="*/ 577295 h 587791"/>
              <a:gd name="connsiteX7" fmla="*/ 1511318 w 2329088"/>
              <a:gd name="connsiteY7" fmla="*/ 587791 h 587791"/>
              <a:gd name="connsiteX8" fmla="*/ 1879819 w 2329088"/>
              <a:gd name="connsiteY8" fmla="*/ 474689 h 587791"/>
              <a:gd name="connsiteX9" fmla="*/ 2038977 w 2329088"/>
              <a:gd name="connsiteY9" fmla="*/ 390585 h 587791"/>
              <a:gd name="connsiteX10" fmla="*/ 2319453 w 2329088"/>
              <a:gd name="connsiteY10" fmla="*/ 367370 h 587791"/>
              <a:gd name="connsiteX11" fmla="*/ 2256482 w 2329088"/>
              <a:gd name="connsiteY11" fmla="*/ 314888 h 587791"/>
              <a:gd name="connsiteX12" fmla="*/ 2025586 w 2329088"/>
              <a:gd name="connsiteY12" fmla="*/ 209926 h 587791"/>
              <a:gd name="connsiteX13" fmla="*/ 1710728 w 2329088"/>
              <a:gd name="connsiteY13" fmla="*/ 125956 h 587791"/>
              <a:gd name="connsiteX14" fmla="*/ 1532308 w 2329088"/>
              <a:gd name="connsiteY14" fmla="*/ 73474 h 587791"/>
              <a:gd name="connsiteX15" fmla="*/ 1133488 w 2329088"/>
              <a:gd name="connsiteY15" fmla="*/ 20993 h 587791"/>
              <a:gd name="connsiteX16" fmla="*/ 734668 w 2329088"/>
              <a:gd name="connsiteY16" fmla="*/ 0 h 587791"/>
              <a:gd name="connsiteX17" fmla="*/ 566744 w 2329088"/>
              <a:gd name="connsiteY17" fmla="*/ 10497 h 587791"/>
              <a:gd name="connsiteX18" fmla="*/ 283372 w 2329088"/>
              <a:gd name="connsiteY18" fmla="*/ 83970 h 587791"/>
              <a:gd name="connsiteX19" fmla="*/ 199410 w 2329088"/>
              <a:gd name="connsiteY19" fmla="*/ 146948 h 587791"/>
              <a:gd name="connsiteX20" fmla="*/ 115448 w 2329088"/>
              <a:gd name="connsiteY20" fmla="*/ 199429 h 587791"/>
              <a:gd name="connsiteX21" fmla="*/ 20990 w 2329088"/>
              <a:gd name="connsiteY21" fmla="*/ 283400 h 587791"/>
              <a:gd name="connsiteX22" fmla="*/ 0 w 2329088"/>
              <a:gd name="connsiteY22" fmla="*/ 314888 h 587791"/>
              <a:gd name="connsiteX23" fmla="*/ 31485 w 2329088"/>
              <a:gd name="connsiteY23" fmla="*/ 377866 h 587791"/>
              <a:gd name="connsiteX24" fmla="*/ 230896 w 2329088"/>
              <a:gd name="connsiteY24" fmla="*/ 430347 h 587791"/>
              <a:gd name="connsiteX25" fmla="*/ 283372 w 2329088"/>
              <a:gd name="connsiteY25" fmla="*/ 440844 h 587791"/>
              <a:gd name="connsiteX0" fmla="*/ 73467 w 2257027"/>
              <a:gd name="connsiteY0" fmla="*/ 104963 h 587791"/>
              <a:gd name="connsiteX1" fmla="*/ 31485 w 2257027"/>
              <a:gd name="connsiteY1" fmla="*/ 167941 h 587791"/>
              <a:gd name="connsiteX2" fmla="*/ 20990 w 2257027"/>
              <a:gd name="connsiteY2" fmla="*/ 199429 h 587791"/>
              <a:gd name="connsiteX3" fmla="*/ 146933 w 2257027"/>
              <a:gd name="connsiteY3" fmla="*/ 367370 h 587791"/>
              <a:gd name="connsiteX4" fmla="*/ 503772 w 2257027"/>
              <a:gd name="connsiteY4" fmla="*/ 482829 h 587791"/>
              <a:gd name="connsiteX5" fmla="*/ 1018040 w 2257027"/>
              <a:gd name="connsiteY5" fmla="*/ 556303 h 587791"/>
              <a:gd name="connsiteX6" fmla="*/ 1259432 w 2257027"/>
              <a:gd name="connsiteY6" fmla="*/ 577295 h 587791"/>
              <a:gd name="connsiteX7" fmla="*/ 1511318 w 2257027"/>
              <a:gd name="connsiteY7" fmla="*/ 587791 h 587791"/>
              <a:gd name="connsiteX8" fmla="*/ 1879819 w 2257027"/>
              <a:gd name="connsiteY8" fmla="*/ 474689 h 587791"/>
              <a:gd name="connsiteX9" fmla="*/ 2038977 w 2257027"/>
              <a:gd name="connsiteY9" fmla="*/ 390585 h 587791"/>
              <a:gd name="connsiteX10" fmla="*/ 2088235 w 2257027"/>
              <a:gd name="connsiteY10" fmla="*/ 307693 h 587791"/>
              <a:gd name="connsiteX11" fmla="*/ 2256482 w 2257027"/>
              <a:gd name="connsiteY11" fmla="*/ 314888 h 587791"/>
              <a:gd name="connsiteX12" fmla="*/ 2025586 w 2257027"/>
              <a:gd name="connsiteY12" fmla="*/ 209926 h 587791"/>
              <a:gd name="connsiteX13" fmla="*/ 1710728 w 2257027"/>
              <a:gd name="connsiteY13" fmla="*/ 125956 h 587791"/>
              <a:gd name="connsiteX14" fmla="*/ 1532308 w 2257027"/>
              <a:gd name="connsiteY14" fmla="*/ 73474 h 587791"/>
              <a:gd name="connsiteX15" fmla="*/ 1133488 w 2257027"/>
              <a:gd name="connsiteY15" fmla="*/ 20993 h 587791"/>
              <a:gd name="connsiteX16" fmla="*/ 734668 w 2257027"/>
              <a:gd name="connsiteY16" fmla="*/ 0 h 587791"/>
              <a:gd name="connsiteX17" fmla="*/ 566744 w 2257027"/>
              <a:gd name="connsiteY17" fmla="*/ 10497 h 587791"/>
              <a:gd name="connsiteX18" fmla="*/ 283372 w 2257027"/>
              <a:gd name="connsiteY18" fmla="*/ 83970 h 587791"/>
              <a:gd name="connsiteX19" fmla="*/ 199410 w 2257027"/>
              <a:gd name="connsiteY19" fmla="*/ 146948 h 587791"/>
              <a:gd name="connsiteX20" fmla="*/ 115448 w 2257027"/>
              <a:gd name="connsiteY20" fmla="*/ 199429 h 587791"/>
              <a:gd name="connsiteX21" fmla="*/ 20990 w 2257027"/>
              <a:gd name="connsiteY21" fmla="*/ 283400 h 587791"/>
              <a:gd name="connsiteX22" fmla="*/ 0 w 2257027"/>
              <a:gd name="connsiteY22" fmla="*/ 314888 h 587791"/>
              <a:gd name="connsiteX23" fmla="*/ 31485 w 2257027"/>
              <a:gd name="connsiteY23" fmla="*/ 377866 h 587791"/>
              <a:gd name="connsiteX24" fmla="*/ 230896 w 2257027"/>
              <a:gd name="connsiteY24" fmla="*/ 430347 h 587791"/>
              <a:gd name="connsiteX25" fmla="*/ 283372 w 2257027"/>
              <a:gd name="connsiteY25" fmla="*/ 440844 h 587791"/>
              <a:gd name="connsiteX0" fmla="*/ 73467 w 2088286"/>
              <a:gd name="connsiteY0" fmla="*/ 104963 h 587791"/>
              <a:gd name="connsiteX1" fmla="*/ 31485 w 2088286"/>
              <a:gd name="connsiteY1" fmla="*/ 167941 h 587791"/>
              <a:gd name="connsiteX2" fmla="*/ 20990 w 2088286"/>
              <a:gd name="connsiteY2" fmla="*/ 199429 h 587791"/>
              <a:gd name="connsiteX3" fmla="*/ 146933 w 2088286"/>
              <a:gd name="connsiteY3" fmla="*/ 367370 h 587791"/>
              <a:gd name="connsiteX4" fmla="*/ 503772 w 2088286"/>
              <a:gd name="connsiteY4" fmla="*/ 482829 h 587791"/>
              <a:gd name="connsiteX5" fmla="*/ 1018040 w 2088286"/>
              <a:gd name="connsiteY5" fmla="*/ 556303 h 587791"/>
              <a:gd name="connsiteX6" fmla="*/ 1259432 w 2088286"/>
              <a:gd name="connsiteY6" fmla="*/ 577295 h 587791"/>
              <a:gd name="connsiteX7" fmla="*/ 1511318 w 2088286"/>
              <a:gd name="connsiteY7" fmla="*/ 587791 h 587791"/>
              <a:gd name="connsiteX8" fmla="*/ 1879819 w 2088286"/>
              <a:gd name="connsiteY8" fmla="*/ 474689 h 587791"/>
              <a:gd name="connsiteX9" fmla="*/ 2038977 w 2088286"/>
              <a:gd name="connsiteY9" fmla="*/ 390585 h 587791"/>
              <a:gd name="connsiteX10" fmla="*/ 2088235 w 2088286"/>
              <a:gd name="connsiteY10" fmla="*/ 307693 h 587791"/>
              <a:gd name="connsiteX11" fmla="*/ 2047937 w 2088286"/>
              <a:gd name="connsiteY11" fmla="*/ 257800 h 587791"/>
              <a:gd name="connsiteX12" fmla="*/ 2025586 w 2088286"/>
              <a:gd name="connsiteY12" fmla="*/ 209926 h 587791"/>
              <a:gd name="connsiteX13" fmla="*/ 1710728 w 2088286"/>
              <a:gd name="connsiteY13" fmla="*/ 125956 h 587791"/>
              <a:gd name="connsiteX14" fmla="*/ 1532308 w 2088286"/>
              <a:gd name="connsiteY14" fmla="*/ 73474 h 587791"/>
              <a:gd name="connsiteX15" fmla="*/ 1133488 w 2088286"/>
              <a:gd name="connsiteY15" fmla="*/ 20993 h 587791"/>
              <a:gd name="connsiteX16" fmla="*/ 734668 w 2088286"/>
              <a:gd name="connsiteY16" fmla="*/ 0 h 587791"/>
              <a:gd name="connsiteX17" fmla="*/ 566744 w 2088286"/>
              <a:gd name="connsiteY17" fmla="*/ 10497 h 587791"/>
              <a:gd name="connsiteX18" fmla="*/ 283372 w 2088286"/>
              <a:gd name="connsiteY18" fmla="*/ 83970 h 587791"/>
              <a:gd name="connsiteX19" fmla="*/ 199410 w 2088286"/>
              <a:gd name="connsiteY19" fmla="*/ 146948 h 587791"/>
              <a:gd name="connsiteX20" fmla="*/ 115448 w 2088286"/>
              <a:gd name="connsiteY20" fmla="*/ 199429 h 587791"/>
              <a:gd name="connsiteX21" fmla="*/ 20990 w 2088286"/>
              <a:gd name="connsiteY21" fmla="*/ 283400 h 587791"/>
              <a:gd name="connsiteX22" fmla="*/ 0 w 2088286"/>
              <a:gd name="connsiteY22" fmla="*/ 314888 h 587791"/>
              <a:gd name="connsiteX23" fmla="*/ 31485 w 2088286"/>
              <a:gd name="connsiteY23" fmla="*/ 377866 h 587791"/>
              <a:gd name="connsiteX24" fmla="*/ 230896 w 2088286"/>
              <a:gd name="connsiteY24" fmla="*/ 430347 h 587791"/>
              <a:gd name="connsiteX25" fmla="*/ 283372 w 2088286"/>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710728 w 2088367"/>
              <a:gd name="connsiteY13" fmla="*/ 125956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376459 w 2088367"/>
              <a:gd name="connsiteY14" fmla="*/ 34881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26562 h 609390"/>
              <a:gd name="connsiteX1" fmla="*/ 31485 w 2088367"/>
              <a:gd name="connsiteY1" fmla="*/ 189540 h 609390"/>
              <a:gd name="connsiteX2" fmla="*/ 20990 w 2088367"/>
              <a:gd name="connsiteY2" fmla="*/ 221028 h 609390"/>
              <a:gd name="connsiteX3" fmla="*/ 146933 w 2088367"/>
              <a:gd name="connsiteY3" fmla="*/ 388969 h 609390"/>
              <a:gd name="connsiteX4" fmla="*/ 503772 w 2088367"/>
              <a:gd name="connsiteY4" fmla="*/ 504428 h 609390"/>
              <a:gd name="connsiteX5" fmla="*/ 1018040 w 2088367"/>
              <a:gd name="connsiteY5" fmla="*/ 577902 h 609390"/>
              <a:gd name="connsiteX6" fmla="*/ 1259432 w 2088367"/>
              <a:gd name="connsiteY6" fmla="*/ 598894 h 609390"/>
              <a:gd name="connsiteX7" fmla="*/ 1511318 w 2088367"/>
              <a:gd name="connsiteY7" fmla="*/ 609390 h 609390"/>
              <a:gd name="connsiteX8" fmla="*/ 1879819 w 2088367"/>
              <a:gd name="connsiteY8" fmla="*/ 496288 h 609390"/>
              <a:gd name="connsiteX9" fmla="*/ 2038977 w 2088367"/>
              <a:gd name="connsiteY9" fmla="*/ 412184 h 609390"/>
              <a:gd name="connsiteX10" fmla="*/ 2088235 w 2088367"/>
              <a:gd name="connsiteY10" fmla="*/ 329292 h 609390"/>
              <a:gd name="connsiteX11" fmla="*/ 2047937 w 2088367"/>
              <a:gd name="connsiteY11" fmla="*/ 279399 h 609390"/>
              <a:gd name="connsiteX12" fmla="*/ 1903201 w 2088367"/>
              <a:gd name="connsiteY12" fmla="*/ 184275 h 609390"/>
              <a:gd name="connsiteX13" fmla="*/ 1643334 w 2088367"/>
              <a:gd name="connsiteY13" fmla="*/ 102422 h 609390"/>
              <a:gd name="connsiteX14" fmla="*/ 1376459 w 2088367"/>
              <a:gd name="connsiteY14" fmla="*/ 56480 h 609390"/>
              <a:gd name="connsiteX15" fmla="*/ 1051916 w 2088367"/>
              <a:gd name="connsiteY15" fmla="*/ 0 h 609390"/>
              <a:gd name="connsiteX16" fmla="*/ 734668 w 2088367"/>
              <a:gd name="connsiteY16" fmla="*/ 21599 h 609390"/>
              <a:gd name="connsiteX17" fmla="*/ 566744 w 2088367"/>
              <a:gd name="connsiteY17" fmla="*/ 32096 h 609390"/>
              <a:gd name="connsiteX18" fmla="*/ 283372 w 2088367"/>
              <a:gd name="connsiteY18" fmla="*/ 105569 h 609390"/>
              <a:gd name="connsiteX19" fmla="*/ 199410 w 2088367"/>
              <a:gd name="connsiteY19" fmla="*/ 168547 h 609390"/>
              <a:gd name="connsiteX20" fmla="*/ 115448 w 2088367"/>
              <a:gd name="connsiteY20" fmla="*/ 221028 h 609390"/>
              <a:gd name="connsiteX21" fmla="*/ 20990 w 2088367"/>
              <a:gd name="connsiteY21" fmla="*/ 304999 h 609390"/>
              <a:gd name="connsiteX22" fmla="*/ 0 w 2088367"/>
              <a:gd name="connsiteY22" fmla="*/ 336487 h 609390"/>
              <a:gd name="connsiteX23" fmla="*/ 31485 w 2088367"/>
              <a:gd name="connsiteY23" fmla="*/ 399465 h 609390"/>
              <a:gd name="connsiteX24" fmla="*/ 230896 w 2088367"/>
              <a:gd name="connsiteY24" fmla="*/ 451946 h 609390"/>
              <a:gd name="connsiteX25" fmla="*/ 283372 w 2088367"/>
              <a:gd name="connsiteY25" fmla="*/ 462443 h 609390"/>
              <a:gd name="connsiteX0" fmla="*/ 73467 w 2088367"/>
              <a:gd name="connsiteY0" fmla="*/ 128776 h 611604"/>
              <a:gd name="connsiteX1" fmla="*/ 31485 w 2088367"/>
              <a:gd name="connsiteY1" fmla="*/ 191754 h 611604"/>
              <a:gd name="connsiteX2" fmla="*/ 20990 w 2088367"/>
              <a:gd name="connsiteY2" fmla="*/ 223242 h 611604"/>
              <a:gd name="connsiteX3" fmla="*/ 146933 w 2088367"/>
              <a:gd name="connsiteY3" fmla="*/ 391183 h 611604"/>
              <a:gd name="connsiteX4" fmla="*/ 503772 w 2088367"/>
              <a:gd name="connsiteY4" fmla="*/ 506642 h 611604"/>
              <a:gd name="connsiteX5" fmla="*/ 1018040 w 2088367"/>
              <a:gd name="connsiteY5" fmla="*/ 580116 h 611604"/>
              <a:gd name="connsiteX6" fmla="*/ 1259432 w 2088367"/>
              <a:gd name="connsiteY6" fmla="*/ 601108 h 611604"/>
              <a:gd name="connsiteX7" fmla="*/ 1511318 w 2088367"/>
              <a:gd name="connsiteY7" fmla="*/ 611604 h 611604"/>
              <a:gd name="connsiteX8" fmla="*/ 1879819 w 2088367"/>
              <a:gd name="connsiteY8" fmla="*/ 498502 h 611604"/>
              <a:gd name="connsiteX9" fmla="*/ 2038977 w 2088367"/>
              <a:gd name="connsiteY9" fmla="*/ 414398 h 611604"/>
              <a:gd name="connsiteX10" fmla="*/ 2088235 w 2088367"/>
              <a:gd name="connsiteY10" fmla="*/ 331506 h 611604"/>
              <a:gd name="connsiteX11" fmla="*/ 2047937 w 2088367"/>
              <a:gd name="connsiteY11" fmla="*/ 281613 h 611604"/>
              <a:gd name="connsiteX12" fmla="*/ 1903201 w 2088367"/>
              <a:gd name="connsiteY12" fmla="*/ 186489 h 611604"/>
              <a:gd name="connsiteX13" fmla="*/ 1643334 w 2088367"/>
              <a:gd name="connsiteY13" fmla="*/ 104636 h 611604"/>
              <a:gd name="connsiteX14" fmla="*/ 1376459 w 2088367"/>
              <a:gd name="connsiteY14" fmla="*/ 58694 h 611604"/>
              <a:gd name="connsiteX15" fmla="*/ 1051916 w 2088367"/>
              <a:gd name="connsiteY15" fmla="*/ 2214 h 611604"/>
              <a:gd name="connsiteX16" fmla="*/ 708607 w 2088367"/>
              <a:gd name="connsiteY16" fmla="*/ 12518 h 611604"/>
              <a:gd name="connsiteX17" fmla="*/ 566744 w 2088367"/>
              <a:gd name="connsiteY17" fmla="*/ 34310 h 611604"/>
              <a:gd name="connsiteX18" fmla="*/ 283372 w 2088367"/>
              <a:gd name="connsiteY18" fmla="*/ 107783 h 611604"/>
              <a:gd name="connsiteX19" fmla="*/ 199410 w 2088367"/>
              <a:gd name="connsiteY19" fmla="*/ 170761 h 611604"/>
              <a:gd name="connsiteX20" fmla="*/ 115448 w 2088367"/>
              <a:gd name="connsiteY20" fmla="*/ 223242 h 611604"/>
              <a:gd name="connsiteX21" fmla="*/ 20990 w 2088367"/>
              <a:gd name="connsiteY21" fmla="*/ 307213 h 611604"/>
              <a:gd name="connsiteX22" fmla="*/ 0 w 2088367"/>
              <a:gd name="connsiteY22" fmla="*/ 338701 h 611604"/>
              <a:gd name="connsiteX23" fmla="*/ 31485 w 2088367"/>
              <a:gd name="connsiteY23" fmla="*/ 401679 h 611604"/>
              <a:gd name="connsiteX24" fmla="*/ 230896 w 2088367"/>
              <a:gd name="connsiteY24" fmla="*/ 454160 h 611604"/>
              <a:gd name="connsiteX25" fmla="*/ 283372 w 2088367"/>
              <a:gd name="connsiteY25" fmla="*/ 464657 h 611604"/>
              <a:gd name="connsiteX0" fmla="*/ 73467 w 2088367"/>
              <a:gd name="connsiteY0" fmla="*/ 129318 h 612146"/>
              <a:gd name="connsiteX1" fmla="*/ 31485 w 2088367"/>
              <a:gd name="connsiteY1" fmla="*/ 192296 h 612146"/>
              <a:gd name="connsiteX2" fmla="*/ 20990 w 2088367"/>
              <a:gd name="connsiteY2" fmla="*/ 223784 h 612146"/>
              <a:gd name="connsiteX3" fmla="*/ 146933 w 2088367"/>
              <a:gd name="connsiteY3" fmla="*/ 391725 h 612146"/>
              <a:gd name="connsiteX4" fmla="*/ 503772 w 2088367"/>
              <a:gd name="connsiteY4" fmla="*/ 507184 h 612146"/>
              <a:gd name="connsiteX5" fmla="*/ 1018040 w 2088367"/>
              <a:gd name="connsiteY5" fmla="*/ 580658 h 612146"/>
              <a:gd name="connsiteX6" fmla="*/ 1259432 w 2088367"/>
              <a:gd name="connsiteY6" fmla="*/ 601650 h 612146"/>
              <a:gd name="connsiteX7" fmla="*/ 1511318 w 2088367"/>
              <a:gd name="connsiteY7" fmla="*/ 612146 h 612146"/>
              <a:gd name="connsiteX8" fmla="*/ 1879819 w 2088367"/>
              <a:gd name="connsiteY8" fmla="*/ 499044 h 612146"/>
              <a:gd name="connsiteX9" fmla="*/ 2038977 w 2088367"/>
              <a:gd name="connsiteY9" fmla="*/ 414940 h 612146"/>
              <a:gd name="connsiteX10" fmla="*/ 2088235 w 2088367"/>
              <a:gd name="connsiteY10" fmla="*/ 332048 h 612146"/>
              <a:gd name="connsiteX11" fmla="*/ 2047937 w 2088367"/>
              <a:gd name="connsiteY11" fmla="*/ 282155 h 612146"/>
              <a:gd name="connsiteX12" fmla="*/ 1903201 w 2088367"/>
              <a:gd name="connsiteY12" fmla="*/ 187031 h 612146"/>
              <a:gd name="connsiteX13" fmla="*/ 1643334 w 2088367"/>
              <a:gd name="connsiteY13" fmla="*/ 105178 h 612146"/>
              <a:gd name="connsiteX14" fmla="*/ 1376459 w 2088367"/>
              <a:gd name="connsiteY14" fmla="*/ 59236 h 612146"/>
              <a:gd name="connsiteX15" fmla="*/ 1051916 w 2088367"/>
              <a:gd name="connsiteY15" fmla="*/ 2756 h 612146"/>
              <a:gd name="connsiteX16" fmla="*/ 708607 w 2088367"/>
              <a:gd name="connsiteY16" fmla="*/ 13060 h 612146"/>
              <a:gd name="connsiteX17" fmla="*/ 412510 w 2088367"/>
              <a:gd name="connsiteY17" fmla="*/ 50523 h 612146"/>
              <a:gd name="connsiteX18" fmla="*/ 283372 w 2088367"/>
              <a:gd name="connsiteY18" fmla="*/ 108325 h 612146"/>
              <a:gd name="connsiteX19" fmla="*/ 199410 w 2088367"/>
              <a:gd name="connsiteY19" fmla="*/ 171303 h 612146"/>
              <a:gd name="connsiteX20" fmla="*/ 115448 w 2088367"/>
              <a:gd name="connsiteY20" fmla="*/ 223784 h 612146"/>
              <a:gd name="connsiteX21" fmla="*/ 20990 w 2088367"/>
              <a:gd name="connsiteY21" fmla="*/ 307755 h 612146"/>
              <a:gd name="connsiteX22" fmla="*/ 0 w 2088367"/>
              <a:gd name="connsiteY22" fmla="*/ 339243 h 612146"/>
              <a:gd name="connsiteX23" fmla="*/ 31485 w 2088367"/>
              <a:gd name="connsiteY23" fmla="*/ 402221 h 612146"/>
              <a:gd name="connsiteX24" fmla="*/ 230896 w 2088367"/>
              <a:gd name="connsiteY24" fmla="*/ 454702 h 612146"/>
              <a:gd name="connsiteX25" fmla="*/ 283372 w 2088367"/>
              <a:gd name="connsiteY25" fmla="*/ 465199 h 612146"/>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20990 w 2088367"/>
              <a:gd name="connsiteY1" fmla="*/ 329163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9862"/>
              <a:gd name="connsiteX1" fmla="*/ 51797 w 2088367"/>
              <a:gd name="connsiteY1" fmla="*/ 207884 h 719862"/>
              <a:gd name="connsiteX2" fmla="*/ 146933 w 2088367"/>
              <a:gd name="connsiteY2" fmla="*/ 497104 h 719862"/>
              <a:gd name="connsiteX3" fmla="*/ 503772 w 2088367"/>
              <a:gd name="connsiteY3" fmla="*/ 612563 h 719862"/>
              <a:gd name="connsiteX4" fmla="*/ 1018040 w 2088367"/>
              <a:gd name="connsiteY4" fmla="*/ 686037 h 719862"/>
              <a:gd name="connsiteX5" fmla="*/ 1259432 w 2088367"/>
              <a:gd name="connsiteY5" fmla="*/ 707029 h 719862"/>
              <a:gd name="connsiteX6" fmla="*/ 1511318 w 2088367"/>
              <a:gd name="connsiteY6" fmla="*/ 717525 h 719862"/>
              <a:gd name="connsiteX7" fmla="*/ 1879819 w 2088367"/>
              <a:gd name="connsiteY7" fmla="*/ 604423 h 719862"/>
              <a:gd name="connsiteX8" fmla="*/ 2038977 w 2088367"/>
              <a:gd name="connsiteY8" fmla="*/ 520319 h 719862"/>
              <a:gd name="connsiteX9" fmla="*/ 2088235 w 2088367"/>
              <a:gd name="connsiteY9" fmla="*/ 437427 h 719862"/>
              <a:gd name="connsiteX10" fmla="*/ 2047937 w 2088367"/>
              <a:gd name="connsiteY10" fmla="*/ 387534 h 719862"/>
              <a:gd name="connsiteX11" fmla="*/ 1903201 w 2088367"/>
              <a:gd name="connsiteY11" fmla="*/ 292410 h 719862"/>
              <a:gd name="connsiteX12" fmla="*/ 1643334 w 2088367"/>
              <a:gd name="connsiteY12" fmla="*/ 210557 h 719862"/>
              <a:gd name="connsiteX13" fmla="*/ 1376459 w 2088367"/>
              <a:gd name="connsiteY13" fmla="*/ 164615 h 719862"/>
              <a:gd name="connsiteX14" fmla="*/ 1051916 w 2088367"/>
              <a:gd name="connsiteY14" fmla="*/ 108135 h 719862"/>
              <a:gd name="connsiteX15" fmla="*/ 708607 w 2088367"/>
              <a:gd name="connsiteY15" fmla="*/ 118439 h 719862"/>
              <a:gd name="connsiteX16" fmla="*/ 412510 w 2088367"/>
              <a:gd name="connsiteY16" fmla="*/ 155902 h 719862"/>
              <a:gd name="connsiteX17" fmla="*/ 283372 w 2088367"/>
              <a:gd name="connsiteY17" fmla="*/ 213704 h 719862"/>
              <a:gd name="connsiteX18" fmla="*/ 199410 w 2088367"/>
              <a:gd name="connsiteY18" fmla="*/ 276682 h 719862"/>
              <a:gd name="connsiteX19" fmla="*/ 115448 w 2088367"/>
              <a:gd name="connsiteY19" fmla="*/ 329163 h 719862"/>
              <a:gd name="connsiteX20" fmla="*/ 20990 w 2088367"/>
              <a:gd name="connsiteY20" fmla="*/ 413134 h 719862"/>
              <a:gd name="connsiteX21" fmla="*/ 0 w 2088367"/>
              <a:gd name="connsiteY21" fmla="*/ 444622 h 719862"/>
              <a:gd name="connsiteX22" fmla="*/ 31485 w 2088367"/>
              <a:gd name="connsiteY22" fmla="*/ 507600 h 719862"/>
              <a:gd name="connsiteX23" fmla="*/ 130295 w 2088367"/>
              <a:gd name="connsiteY23" fmla="*/ 719149 h 719862"/>
              <a:gd name="connsiteX24" fmla="*/ 283372 w 2088367"/>
              <a:gd name="connsiteY24" fmla="*/ 570578 h 719862"/>
              <a:gd name="connsiteX0" fmla="*/ 276806 w 2088367"/>
              <a:gd name="connsiteY0" fmla="*/ 0 h 791158"/>
              <a:gd name="connsiteX1" fmla="*/ 51797 w 2088367"/>
              <a:gd name="connsiteY1" fmla="*/ 207884 h 791158"/>
              <a:gd name="connsiteX2" fmla="*/ 146933 w 2088367"/>
              <a:gd name="connsiteY2" fmla="*/ 497104 h 791158"/>
              <a:gd name="connsiteX3" fmla="*/ 503772 w 2088367"/>
              <a:gd name="connsiteY3" fmla="*/ 612563 h 791158"/>
              <a:gd name="connsiteX4" fmla="*/ 1018040 w 2088367"/>
              <a:gd name="connsiteY4" fmla="*/ 686037 h 791158"/>
              <a:gd name="connsiteX5" fmla="*/ 1259432 w 2088367"/>
              <a:gd name="connsiteY5" fmla="*/ 707029 h 791158"/>
              <a:gd name="connsiteX6" fmla="*/ 1511318 w 2088367"/>
              <a:gd name="connsiteY6" fmla="*/ 717525 h 791158"/>
              <a:gd name="connsiteX7" fmla="*/ 1879819 w 2088367"/>
              <a:gd name="connsiteY7" fmla="*/ 604423 h 791158"/>
              <a:gd name="connsiteX8" fmla="*/ 2038977 w 2088367"/>
              <a:gd name="connsiteY8" fmla="*/ 520319 h 791158"/>
              <a:gd name="connsiteX9" fmla="*/ 2088235 w 2088367"/>
              <a:gd name="connsiteY9" fmla="*/ 437427 h 791158"/>
              <a:gd name="connsiteX10" fmla="*/ 2047937 w 2088367"/>
              <a:gd name="connsiteY10" fmla="*/ 387534 h 791158"/>
              <a:gd name="connsiteX11" fmla="*/ 1903201 w 2088367"/>
              <a:gd name="connsiteY11" fmla="*/ 292410 h 791158"/>
              <a:gd name="connsiteX12" fmla="*/ 1643334 w 2088367"/>
              <a:gd name="connsiteY12" fmla="*/ 210557 h 791158"/>
              <a:gd name="connsiteX13" fmla="*/ 1376459 w 2088367"/>
              <a:gd name="connsiteY13" fmla="*/ 164615 h 791158"/>
              <a:gd name="connsiteX14" fmla="*/ 1051916 w 2088367"/>
              <a:gd name="connsiteY14" fmla="*/ 108135 h 791158"/>
              <a:gd name="connsiteX15" fmla="*/ 708607 w 2088367"/>
              <a:gd name="connsiteY15" fmla="*/ 118439 h 791158"/>
              <a:gd name="connsiteX16" fmla="*/ 412510 w 2088367"/>
              <a:gd name="connsiteY16" fmla="*/ 155902 h 791158"/>
              <a:gd name="connsiteX17" fmla="*/ 283372 w 2088367"/>
              <a:gd name="connsiteY17" fmla="*/ 213704 h 791158"/>
              <a:gd name="connsiteX18" fmla="*/ 199410 w 2088367"/>
              <a:gd name="connsiteY18" fmla="*/ 276682 h 791158"/>
              <a:gd name="connsiteX19" fmla="*/ 115448 w 2088367"/>
              <a:gd name="connsiteY19" fmla="*/ 329163 h 791158"/>
              <a:gd name="connsiteX20" fmla="*/ 20990 w 2088367"/>
              <a:gd name="connsiteY20" fmla="*/ 413134 h 791158"/>
              <a:gd name="connsiteX21" fmla="*/ 0 w 2088367"/>
              <a:gd name="connsiteY21" fmla="*/ 444622 h 791158"/>
              <a:gd name="connsiteX22" fmla="*/ 31485 w 2088367"/>
              <a:gd name="connsiteY22" fmla="*/ 507600 h 791158"/>
              <a:gd name="connsiteX23" fmla="*/ 130295 w 2088367"/>
              <a:gd name="connsiteY23" fmla="*/ 719149 h 791158"/>
              <a:gd name="connsiteX24" fmla="*/ 247872 w 2088367"/>
              <a:gd name="connsiteY24" fmla="*/ 791158 h 791158"/>
              <a:gd name="connsiteX0" fmla="*/ 276806 w 2088367"/>
              <a:gd name="connsiteY0" fmla="*/ 0 h 719149"/>
              <a:gd name="connsiteX1" fmla="*/ 51797 w 2088367"/>
              <a:gd name="connsiteY1" fmla="*/ 207884 h 719149"/>
              <a:gd name="connsiteX2" fmla="*/ 146933 w 2088367"/>
              <a:gd name="connsiteY2" fmla="*/ 497104 h 719149"/>
              <a:gd name="connsiteX3" fmla="*/ 503772 w 2088367"/>
              <a:gd name="connsiteY3" fmla="*/ 612563 h 719149"/>
              <a:gd name="connsiteX4" fmla="*/ 1018040 w 2088367"/>
              <a:gd name="connsiteY4" fmla="*/ 686037 h 719149"/>
              <a:gd name="connsiteX5" fmla="*/ 1259432 w 2088367"/>
              <a:gd name="connsiteY5" fmla="*/ 707029 h 719149"/>
              <a:gd name="connsiteX6" fmla="*/ 1511318 w 2088367"/>
              <a:gd name="connsiteY6" fmla="*/ 717525 h 719149"/>
              <a:gd name="connsiteX7" fmla="*/ 1879819 w 2088367"/>
              <a:gd name="connsiteY7" fmla="*/ 604423 h 719149"/>
              <a:gd name="connsiteX8" fmla="*/ 2038977 w 2088367"/>
              <a:gd name="connsiteY8" fmla="*/ 520319 h 719149"/>
              <a:gd name="connsiteX9" fmla="*/ 2088235 w 2088367"/>
              <a:gd name="connsiteY9" fmla="*/ 437427 h 719149"/>
              <a:gd name="connsiteX10" fmla="*/ 2047937 w 2088367"/>
              <a:gd name="connsiteY10" fmla="*/ 387534 h 719149"/>
              <a:gd name="connsiteX11" fmla="*/ 1903201 w 2088367"/>
              <a:gd name="connsiteY11" fmla="*/ 292410 h 719149"/>
              <a:gd name="connsiteX12" fmla="*/ 1643334 w 2088367"/>
              <a:gd name="connsiteY12" fmla="*/ 210557 h 719149"/>
              <a:gd name="connsiteX13" fmla="*/ 1376459 w 2088367"/>
              <a:gd name="connsiteY13" fmla="*/ 164615 h 719149"/>
              <a:gd name="connsiteX14" fmla="*/ 1051916 w 2088367"/>
              <a:gd name="connsiteY14" fmla="*/ 108135 h 719149"/>
              <a:gd name="connsiteX15" fmla="*/ 708607 w 2088367"/>
              <a:gd name="connsiteY15" fmla="*/ 118439 h 719149"/>
              <a:gd name="connsiteX16" fmla="*/ 412510 w 2088367"/>
              <a:gd name="connsiteY16" fmla="*/ 155902 h 719149"/>
              <a:gd name="connsiteX17" fmla="*/ 283372 w 2088367"/>
              <a:gd name="connsiteY17" fmla="*/ 213704 h 719149"/>
              <a:gd name="connsiteX18" fmla="*/ 199410 w 2088367"/>
              <a:gd name="connsiteY18" fmla="*/ 276682 h 719149"/>
              <a:gd name="connsiteX19" fmla="*/ 115448 w 2088367"/>
              <a:gd name="connsiteY19" fmla="*/ 329163 h 719149"/>
              <a:gd name="connsiteX20" fmla="*/ 20990 w 2088367"/>
              <a:gd name="connsiteY20" fmla="*/ 413134 h 719149"/>
              <a:gd name="connsiteX21" fmla="*/ 0 w 2088367"/>
              <a:gd name="connsiteY21" fmla="*/ 444622 h 719149"/>
              <a:gd name="connsiteX22" fmla="*/ 31485 w 2088367"/>
              <a:gd name="connsiteY22" fmla="*/ 507600 h 719149"/>
              <a:gd name="connsiteX23" fmla="*/ 130295 w 2088367"/>
              <a:gd name="connsiteY23" fmla="*/ 719149 h 719149"/>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178420 w 2067377"/>
              <a:gd name="connsiteY18" fmla="*/ 276682 h 717525"/>
              <a:gd name="connsiteX19" fmla="*/ 94458 w 2067377"/>
              <a:gd name="connsiteY19" fmla="*/ 329163 h 717525"/>
              <a:gd name="connsiteX20" fmla="*/ 0 w 2067377"/>
              <a:gd name="connsiteY20"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94458 w 2067377"/>
              <a:gd name="connsiteY18" fmla="*/ 329163 h 717525"/>
              <a:gd name="connsiteX19" fmla="*/ 0 w 2067377"/>
              <a:gd name="connsiteY19"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94458 w 2067377"/>
              <a:gd name="connsiteY17" fmla="*/ 329163 h 717525"/>
              <a:gd name="connsiteX18" fmla="*/ 0 w 2067377"/>
              <a:gd name="connsiteY18" fmla="*/ 413134 h 717525"/>
              <a:gd name="connsiteX0" fmla="*/ 318366 w 2129927"/>
              <a:gd name="connsiteY0" fmla="*/ 0 h 717525"/>
              <a:gd name="connsiteX1" fmla="*/ 93357 w 2129927"/>
              <a:gd name="connsiteY1" fmla="*/ 207884 h 717525"/>
              <a:gd name="connsiteX2" fmla="*/ 188493 w 2129927"/>
              <a:gd name="connsiteY2" fmla="*/ 497104 h 717525"/>
              <a:gd name="connsiteX3" fmla="*/ 545332 w 2129927"/>
              <a:gd name="connsiteY3" fmla="*/ 612563 h 717525"/>
              <a:gd name="connsiteX4" fmla="*/ 1059600 w 2129927"/>
              <a:gd name="connsiteY4" fmla="*/ 686037 h 717525"/>
              <a:gd name="connsiteX5" fmla="*/ 1300992 w 2129927"/>
              <a:gd name="connsiteY5" fmla="*/ 707029 h 717525"/>
              <a:gd name="connsiteX6" fmla="*/ 1552878 w 2129927"/>
              <a:gd name="connsiteY6" fmla="*/ 717525 h 717525"/>
              <a:gd name="connsiteX7" fmla="*/ 1921379 w 2129927"/>
              <a:gd name="connsiteY7" fmla="*/ 604423 h 717525"/>
              <a:gd name="connsiteX8" fmla="*/ 2080537 w 2129927"/>
              <a:gd name="connsiteY8" fmla="*/ 520319 h 717525"/>
              <a:gd name="connsiteX9" fmla="*/ 2129795 w 2129927"/>
              <a:gd name="connsiteY9" fmla="*/ 437427 h 717525"/>
              <a:gd name="connsiteX10" fmla="*/ 2089497 w 2129927"/>
              <a:gd name="connsiteY10" fmla="*/ 387534 h 717525"/>
              <a:gd name="connsiteX11" fmla="*/ 1944761 w 2129927"/>
              <a:gd name="connsiteY11" fmla="*/ 292410 h 717525"/>
              <a:gd name="connsiteX12" fmla="*/ 1684894 w 2129927"/>
              <a:gd name="connsiteY12" fmla="*/ 210557 h 717525"/>
              <a:gd name="connsiteX13" fmla="*/ 1418019 w 2129927"/>
              <a:gd name="connsiteY13" fmla="*/ 164615 h 717525"/>
              <a:gd name="connsiteX14" fmla="*/ 1093476 w 2129927"/>
              <a:gd name="connsiteY14" fmla="*/ 108135 h 717525"/>
              <a:gd name="connsiteX15" fmla="*/ 750167 w 2129927"/>
              <a:gd name="connsiteY15" fmla="*/ 118439 h 717525"/>
              <a:gd name="connsiteX16" fmla="*/ 454070 w 2129927"/>
              <a:gd name="connsiteY16" fmla="*/ 155902 h 717525"/>
              <a:gd name="connsiteX17" fmla="*/ 157008 w 2129927"/>
              <a:gd name="connsiteY17" fmla="*/ 329163 h 717525"/>
              <a:gd name="connsiteX18" fmla="*/ 0 w 2129927"/>
              <a:gd name="connsiteY18" fmla="*/ 530788 h 717525"/>
              <a:gd name="connsiteX0" fmla="*/ 93357 w 2129927"/>
              <a:gd name="connsiteY0" fmla="*/ 102506 h 612147"/>
              <a:gd name="connsiteX1" fmla="*/ 188493 w 2129927"/>
              <a:gd name="connsiteY1" fmla="*/ 391726 h 612147"/>
              <a:gd name="connsiteX2" fmla="*/ 545332 w 2129927"/>
              <a:gd name="connsiteY2" fmla="*/ 507185 h 612147"/>
              <a:gd name="connsiteX3" fmla="*/ 1059600 w 2129927"/>
              <a:gd name="connsiteY3" fmla="*/ 580659 h 612147"/>
              <a:gd name="connsiteX4" fmla="*/ 1300992 w 2129927"/>
              <a:gd name="connsiteY4" fmla="*/ 601651 h 612147"/>
              <a:gd name="connsiteX5" fmla="*/ 1552878 w 2129927"/>
              <a:gd name="connsiteY5" fmla="*/ 612147 h 612147"/>
              <a:gd name="connsiteX6" fmla="*/ 1921379 w 2129927"/>
              <a:gd name="connsiteY6" fmla="*/ 499045 h 612147"/>
              <a:gd name="connsiteX7" fmla="*/ 2080537 w 2129927"/>
              <a:gd name="connsiteY7" fmla="*/ 414941 h 612147"/>
              <a:gd name="connsiteX8" fmla="*/ 2129795 w 2129927"/>
              <a:gd name="connsiteY8" fmla="*/ 332049 h 612147"/>
              <a:gd name="connsiteX9" fmla="*/ 2089497 w 2129927"/>
              <a:gd name="connsiteY9" fmla="*/ 282156 h 612147"/>
              <a:gd name="connsiteX10" fmla="*/ 1944761 w 2129927"/>
              <a:gd name="connsiteY10" fmla="*/ 187032 h 612147"/>
              <a:gd name="connsiteX11" fmla="*/ 1684894 w 2129927"/>
              <a:gd name="connsiteY11" fmla="*/ 105179 h 612147"/>
              <a:gd name="connsiteX12" fmla="*/ 1418019 w 2129927"/>
              <a:gd name="connsiteY12" fmla="*/ 59237 h 612147"/>
              <a:gd name="connsiteX13" fmla="*/ 1093476 w 2129927"/>
              <a:gd name="connsiteY13" fmla="*/ 2757 h 612147"/>
              <a:gd name="connsiteX14" fmla="*/ 750167 w 2129927"/>
              <a:gd name="connsiteY14" fmla="*/ 13061 h 612147"/>
              <a:gd name="connsiteX15" fmla="*/ 454070 w 2129927"/>
              <a:gd name="connsiteY15" fmla="*/ 50524 h 612147"/>
              <a:gd name="connsiteX16" fmla="*/ 157008 w 2129927"/>
              <a:gd name="connsiteY16" fmla="*/ 223785 h 612147"/>
              <a:gd name="connsiteX17" fmla="*/ 0 w 2129927"/>
              <a:gd name="connsiteY17" fmla="*/ 425410 h 612147"/>
              <a:gd name="connsiteX0" fmla="*/ 93357 w 2129927"/>
              <a:gd name="connsiteY0" fmla="*/ 102506 h 612147"/>
              <a:gd name="connsiteX1" fmla="*/ 188493 w 2129927"/>
              <a:gd name="connsiteY1" fmla="*/ 391726 h 612147"/>
              <a:gd name="connsiteX2" fmla="*/ 545332 w 2129927"/>
              <a:gd name="connsiteY2" fmla="*/ 507185 h 612147"/>
              <a:gd name="connsiteX3" fmla="*/ 1300992 w 2129927"/>
              <a:gd name="connsiteY3" fmla="*/ 601651 h 612147"/>
              <a:gd name="connsiteX4" fmla="*/ 1552878 w 2129927"/>
              <a:gd name="connsiteY4" fmla="*/ 612147 h 612147"/>
              <a:gd name="connsiteX5" fmla="*/ 1921379 w 2129927"/>
              <a:gd name="connsiteY5" fmla="*/ 499045 h 612147"/>
              <a:gd name="connsiteX6" fmla="*/ 2080537 w 2129927"/>
              <a:gd name="connsiteY6" fmla="*/ 414941 h 612147"/>
              <a:gd name="connsiteX7" fmla="*/ 2129795 w 2129927"/>
              <a:gd name="connsiteY7" fmla="*/ 332049 h 612147"/>
              <a:gd name="connsiteX8" fmla="*/ 2089497 w 2129927"/>
              <a:gd name="connsiteY8" fmla="*/ 282156 h 612147"/>
              <a:gd name="connsiteX9" fmla="*/ 1944761 w 2129927"/>
              <a:gd name="connsiteY9" fmla="*/ 187032 h 612147"/>
              <a:gd name="connsiteX10" fmla="*/ 1684894 w 2129927"/>
              <a:gd name="connsiteY10" fmla="*/ 105179 h 612147"/>
              <a:gd name="connsiteX11" fmla="*/ 1418019 w 2129927"/>
              <a:gd name="connsiteY11" fmla="*/ 59237 h 612147"/>
              <a:gd name="connsiteX12" fmla="*/ 1093476 w 2129927"/>
              <a:gd name="connsiteY12" fmla="*/ 2757 h 612147"/>
              <a:gd name="connsiteX13" fmla="*/ 750167 w 2129927"/>
              <a:gd name="connsiteY13" fmla="*/ 13061 h 612147"/>
              <a:gd name="connsiteX14" fmla="*/ 454070 w 2129927"/>
              <a:gd name="connsiteY14" fmla="*/ 50524 h 612147"/>
              <a:gd name="connsiteX15" fmla="*/ 157008 w 2129927"/>
              <a:gd name="connsiteY15" fmla="*/ 223785 h 612147"/>
              <a:gd name="connsiteX16" fmla="*/ 0 w 2129927"/>
              <a:gd name="connsiteY16" fmla="*/ 425410 h 612147"/>
              <a:gd name="connsiteX0" fmla="*/ 93357 w 2129927"/>
              <a:gd name="connsiteY0" fmla="*/ 102506 h 612166"/>
              <a:gd name="connsiteX1" fmla="*/ 188493 w 2129927"/>
              <a:gd name="connsiteY1" fmla="*/ 391726 h 612166"/>
              <a:gd name="connsiteX2" fmla="*/ 545332 w 2129927"/>
              <a:gd name="connsiteY2" fmla="*/ 507185 h 612166"/>
              <a:gd name="connsiteX3" fmla="*/ 1552878 w 2129927"/>
              <a:gd name="connsiteY3" fmla="*/ 612147 h 612166"/>
              <a:gd name="connsiteX4" fmla="*/ 1921379 w 2129927"/>
              <a:gd name="connsiteY4" fmla="*/ 499045 h 612166"/>
              <a:gd name="connsiteX5" fmla="*/ 2080537 w 2129927"/>
              <a:gd name="connsiteY5" fmla="*/ 414941 h 612166"/>
              <a:gd name="connsiteX6" fmla="*/ 2129795 w 2129927"/>
              <a:gd name="connsiteY6" fmla="*/ 332049 h 612166"/>
              <a:gd name="connsiteX7" fmla="*/ 2089497 w 2129927"/>
              <a:gd name="connsiteY7" fmla="*/ 282156 h 612166"/>
              <a:gd name="connsiteX8" fmla="*/ 1944761 w 2129927"/>
              <a:gd name="connsiteY8" fmla="*/ 187032 h 612166"/>
              <a:gd name="connsiteX9" fmla="*/ 1684894 w 2129927"/>
              <a:gd name="connsiteY9" fmla="*/ 105179 h 612166"/>
              <a:gd name="connsiteX10" fmla="*/ 1418019 w 2129927"/>
              <a:gd name="connsiteY10" fmla="*/ 59237 h 612166"/>
              <a:gd name="connsiteX11" fmla="*/ 1093476 w 2129927"/>
              <a:gd name="connsiteY11" fmla="*/ 2757 h 612166"/>
              <a:gd name="connsiteX12" fmla="*/ 750167 w 2129927"/>
              <a:gd name="connsiteY12" fmla="*/ 13061 h 612166"/>
              <a:gd name="connsiteX13" fmla="*/ 454070 w 2129927"/>
              <a:gd name="connsiteY13" fmla="*/ 50524 h 612166"/>
              <a:gd name="connsiteX14" fmla="*/ 157008 w 2129927"/>
              <a:gd name="connsiteY14" fmla="*/ 223785 h 612166"/>
              <a:gd name="connsiteX15" fmla="*/ 0 w 2129927"/>
              <a:gd name="connsiteY15" fmla="*/ 425410 h 612166"/>
              <a:gd name="connsiteX0" fmla="*/ 93357 w 2129927"/>
              <a:gd name="connsiteY0" fmla="*/ 102506 h 516524"/>
              <a:gd name="connsiteX1" fmla="*/ 188493 w 2129927"/>
              <a:gd name="connsiteY1" fmla="*/ 391726 h 516524"/>
              <a:gd name="connsiteX2" fmla="*/ 545332 w 2129927"/>
              <a:gd name="connsiteY2" fmla="*/ 507185 h 516524"/>
              <a:gd name="connsiteX3" fmla="*/ 1921379 w 2129927"/>
              <a:gd name="connsiteY3" fmla="*/ 499045 h 516524"/>
              <a:gd name="connsiteX4" fmla="*/ 2080537 w 2129927"/>
              <a:gd name="connsiteY4" fmla="*/ 414941 h 516524"/>
              <a:gd name="connsiteX5" fmla="*/ 2129795 w 2129927"/>
              <a:gd name="connsiteY5" fmla="*/ 332049 h 516524"/>
              <a:gd name="connsiteX6" fmla="*/ 2089497 w 2129927"/>
              <a:gd name="connsiteY6" fmla="*/ 282156 h 516524"/>
              <a:gd name="connsiteX7" fmla="*/ 1944761 w 2129927"/>
              <a:gd name="connsiteY7" fmla="*/ 187032 h 516524"/>
              <a:gd name="connsiteX8" fmla="*/ 1684894 w 2129927"/>
              <a:gd name="connsiteY8" fmla="*/ 105179 h 516524"/>
              <a:gd name="connsiteX9" fmla="*/ 1418019 w 2129927"/>
              <a:gd name="connsiteY9" fmla="*/ 59237 h 516524"/>
              <a:gd name="connsiteX10" fmla="*/ 1093476 w 2129927"/>
              <a:gd name="connsiteY10" fmla="*/ 2757 h 516524"/>
              <a:gd name="connsiteX11" fmla="*/ 750167 w 2129927"/>
              <a:gd name="connsiteY11" fmla="*/ 13061 h 516524"/>
              <a:gd name="connsiteX12" fmla="*/ 454070 w 2129927"/>
              <a:gd name="connsiteY12" fmla="*/ 50524 h 516524"/>
              <a:gd name="connsiteX13" fmla="*/ 157008 w 2129927"/>
              <a:gd name="connsiteY13" fmla="*/ 223785 h 516524"/>
              <a:gd name="connsiteX14" fmla="*/ 0 w 2129927"/>
              <a:gd name="connsiteY14" fmla="*/ 425410 h 516524"/>
              <a:gd name="connsiteX0" fmla="*/ 93357 w 2129927"/>
              <a:gd name="connsiteY0" fmla="*/ 102506 h 537889"/>
              <a:gd name="connsiteX1" fmla="*/ 545332 w 2129927"/>
              <a:gd name="connsiteY1" fmla="*/ 507185 h 537889"/>
              <a:gd name="connsiteX2" fmla="*/ 1921379 w 2129927"/>
              <a:gd name="connsiteY2" fmla="*/ 499045 h 537889"/>
              <a:gd name="connsiteX3" fmla="*/ 2080537 w 2129927"/>
              <a:gd name="connsiteY3" fmla="*/ 414941 h 537889"/>
              <a:gd name="connsiteX4" fmla="*/ 2129795 w 2129927"/>
              <a:gd name="connsiteY4" fmla="*/ 332049 h 537889"/>
              <a:gd name="connsiteX5" fmla="*/ 2089497 w 2129927"/>
              <a:gd name="connsiteY5" fmla="*/ 282156 h 537889"/>
              <a:gd name="connsiteX6" fmla="*/ 1944761 w 2129927"/>
              <a:gd name="connsiteY6" fmla="*/ 187032 h 537889"/>
              <a:gd name="connsiteX7" fmla="*/ 1684894 w 2129927"/>
              <a:gd name="connsiteY7" fmla="*/ 105179 h 537889"/>
              <a:gd name="connsiteX8" fmla="*/ 1418019 w 2129927"/>
              <a:gd name="connsiteY8" fmla="*/ 59237 h 537889"/>
              <a:gd name="connsiteX9" fmla="*/ 1093476 w 2129927"/>
              <a:gd name="connsiteY9" fmla="*/ 2757 h 537889"/>
              <a:gd name="connsiteX10" fmla="*/ 750167 w 2129927"/>
              <a:gd name="connsiteY10" fmla="*/ 13061 h 537889"/>
              <a:gd name="connsiteX11" fmla="*/ 454070 w 2129927"/>
              <a:gd name="connsiteY11" fmla="*/ 50524 h 537889"/>
              <a:gd name="connsiteX12" fmla="*/ 157008 w 2129927"/>
              <a:gd name="connsiteY12" fmla="*/ 223785 h 537889"/>
              <a:gd name="connsiteX13" fmla="*/ 0 w 2129927"/>
              <a:gd name="connsiteY13" fmla="*/ 425410 h 537889"/>
              <a:gd name="connsiteX0" fmla="*/ 93357 w 2129927"/>
              <a:gd name="connsiteY0" fmla="*/ 102506 h 511629"/>
              <a:gd name="connsiteX1" fmla="*/ 1921379 w 2129927"/>
              <a:gd name="connsiteY1" fmla="*/ 499045 h 511629"/>
              <a:gd name="connsiteX2" fmla="*/ 2080537 w 2129927"/>
              <a:gd name="connsiteY2" fmla="*/ 414941 h 511629"/>
              <a:gd name="connsiteX3" fmla="*/ 2129795 w 2129927"/>
              <a:gd name="connsiteY3" fmla="*/ 332049 h 511629"/>
              <a:gd name="connsiteX4" fmla="*/ 2089497 w 2129927"/>
              <a:gd name="connsiteY4" fmla="*/ 282156 h 511629"/>
              <a:gd name="connsiteX5" fmla="*/ 1944761 w 2129927"/>
              <a:gd name="connsiteY5" fmla="*/ 187032 h 511629"/>
              <a:gd name="connsiteX6" fmla="*/ 1684894 w 2129927"/>
              <a:gd name="connsiteY6" fmla="*/ 105179 h 511629"/>
              <a:gd name="connsiteX7" fmla="*/ 1418019 w 2129927"/>
              <a:gd name="connsiteY7" fmla="*/ 59237 h 511629"/>
              <a:gd name="connsiteX8" fmla="*/ 1093476 w 2129927"/>
              <a:gd name="connsiteY8" fmla="*/ 2757 h 511629"/>
              <a:gd name="connsiteX9" fmla="*/ 750167 w 2129927"/>
              <a:gd name="connsiteY9" fmla="*/ 13061 h 511629"/>
              <a:gd name="connsiteX10" fmla="*/ 454070 w 2129927"/>
              <a:gd name="connsiteY10" fmla="*/ 50524 h 511629"/>
              <a:gd name="connsiteX11" fmla="*/ 157008 w 2129927"/>
              <a:gd name="connsiteY11" fmla="*/ 223785 h 511629"/>
              <a:gd name="connsiteX12" fmla="*/ 0 w 2129927"/>
              <a:gd name="connsiteY12" fmla="*/ 425410 h 511629"/>
              <a:gd name="connsiteX0" fmla="*/ 1921379 w 2129927"/>
              <a:gd name="connsiteY0" fmla="*/ 499045 h 511629"/>
              <a:gd name="connsiteX1" fmla="*/ 2080537 w 2129927"/>
              <a:gd name="connsiteY1" fmla="*/ 414941 h 511629"/>
              <a:gd name="connsiteX2" fmla="*/ 2129795 w 2129927"/>
              <a:gd name="connsiteY2" fmla="*/ 332049 h 511629"/>
              <a:gd name="connsiteX3" fmla="*/ 2089497 w 2129927"/>
              <a:gd name="connsiteY3" fmla="*/ 282156 h 511629"/>
              <a:gd name="connsiteX4" fmla="*/ 1944761 w 2129927"/>
              <a:gd name="connsiteY4" fmla="*/ 187032 h 511629"/>
              <a:gd name="connsiteX5" fmla="*/ 1684894 w 2129927"/>
              <a:gd name="connsiteY5" fmla="*/ 105179 h 511629"/>
              <a:gd name="connsiteX6" fmla="*/ 1418019 w 2129927"/>
              <a:gd name="connsiteY6" fmla="*/ 59237 h 511629"/>
              <a:gd name="connsiteX7" fmla="*/ 1093476 w 2129927"/>
              <a:gd name="connsiteY7" fmla="*/ 2757 h 511629"/>
              <a:gd name="connsiteX8" fmla="*/ 750167 w 2129927"/>
              <a:gd name="connsiteY8" fmla="*/ 13061 h 511629"/>
              <a:gd name="connsiteX9" fmla="*/ 454070 w 2129927"/>
              <a:gd name="connsiteY9" fmla="*/ 50524 h 511629"/>
              <a:gd name="connsiteX10" fmla="*/ 157008 w 2129927"/>
              <a:gd name="connsiteY10" fmla="*/ 223785 h 511629"/>
              <a:gd name="connsiteX11" fmla="*/ 0 w 2129927"/>
              <a:gd name="connsiteY11" fmla="*/ 425410 h 511629"/>
              <a:gd name="connsiteX0" fmla="*/ 2080537 w 2129927"/>
              <a:gd name="connsiteY0" fmla="*/ 414941 h 425410"/>
              <a:gd name="connsiteX1" fmla="*/ 2129795 w 2129927"/>
              <a:gd name="connsiteY1" fmla="*/ 332049 h 425410"/>
              <a:gd name="connsiteX2" fmla="*/ 2089497 w 2129927"/>
              <a:gd name="connsiteY2" fmla="*/ 282156 h 425410"/>
              <a:gd name="connsiteX3" fmla="*/ 1944761 w 2129927"/>
              <a:gd name="connsiteY3" fmla="*/ 187032 h 425410"/>
              <a:gd name="connsiteX4" fmla="*/ 1684894 w 2129927"/>
              <a:gd name="connsiteY4" fmla="*/ 105179 h 425410"/>
              <a:gd name="connsiteX5" fmla="*/ 1418019 w 2129927"/>
              <a:gd name="connsiteY5" fmla="*/ 59237 h 425410"/>
              <a:gd name="connsiteX6" fmla="*/ 1093476 w 2129927"/>
              <a:gd name="connsiteY6" fmla="*/ 2757 h 425410"/>
              <a:gd name="connsiteX7" fmla="*/ 750167 w 2129927"/>
              <a:gd name="connsiteY7" fmla="*/ 13061 h 425410"/>
              <a:gd name="connsiteX8" fmla="*/ 454070 w 2129927"/>
              <a:gd name="connsiteY8" fmla="*/ 50524 h 425410"/>
              <a:gd name="connsiteX9" fmla="*/ 157008 w 2129927"/>
              <a:gd name="connsiteY9" fmla="*/ 223785 h 425410"/>
              <a:gd name="connsiteX10" fmla="*/ 0 w 2129927"/>
              <a:gd name="connsiteY10" fmla="*/ 425410 h 425410"/>
              <a:gd name="connsiteX0" fmla="*/ 2129795 w 2129927"/>
              <a:gd name="connsiteY0" fmla="*/ 332049 h 425410"/>
              <a:gd name="connsiteX1" fmla="*/ 2089497 w 2129927"/>
              <a:gd name="connsiteY1" fmla="*/ 282156 h 425410"/>
              <a:gd name="connsiteX2" fmla="*/ 1944761 w 2129927"/>
              <a:gd name="connsiteY2" fmla="*/ 187032 h 425410"/>
              <a:gd name="connsiteX3" fmla="*/ 1684894 w 2129927"/>
              <a:gd name="connsiteY3" fmla="*/ 105179 h 425410"/>
              <a:gd name="connsiteX4" fmla="*/ 1418019 w 2129927"/>
              <a:gd name="connsiteY4" fmla="*/ 59237 h 425410"/>
              <a:gd name="connsiteX5" fmla="*/ 1093476 w 2129927"/>
              <a:gd name="connsiteY5" fmla="*/ 2757 h 425410"/>
              <a:gd name="connsiteX6" fmla="*/ 750167 w 2129927"/>
              <a:gd name="connsiteY6" fmla="*/ 13061 h 425410"/>
              <a:gd name="connsiteX7" fmla="*/ 454070 w 2129927"/>
              <a:gd name="connsiteY7" fmla="*/ 50524 h 425410"/>
              <a:gd name="connsiteX8" fmla="*/ 157008 w 2129927"/>
              <a:gd name="connsiteY8" fmla="*/ 223785 h 425410"/>
              <a:gd name="connsiteX9" fmla="*/ 0 w 2129927"/>
              <a:gd name="connsiteY9" fmla="*/ 425410 h 425410"/>
              <a:gd name="connsiteX0" fmla="*/ 2089497 w 2089497"/>
              <a:gd name="connsiteY0" fmla="*/ 282156 h 425410"/>
              <a:gd name="connsiteX1" fmla="*/ 1944761 w 2089497"/>
              <a:gd name="connsiteY1" fmla="*/ 187032 h 425410"/>
              <a:gd name="connsiteX2" fmla="*/ 1684894 w 2089497"/>
              <a:gd name="connsiteY2" fmla="*/ 105179 h 425410"/>
              <a:gd name="connsiteX3" fmla="*/ 1418019 w 2089497"/>
              <a:gd name="connsiteY3" fmla="*/ 59237 h 425410"/>
              <a:gd name="connsiteX4" fmla="*/ 1093476 w 2089497"/>
              <a:gd name="connsiteY4" fmla="*/ 2757 h 425410"/>
              <a:gd name="connsiteX5" fmla="*/ 750167 w 2089497"/>
              <a:gd name="connsiteY5" fmla="*/ 13061 h 425410"/>
              <a:gd name="connsiteX6" fmla="*/ 454070 w 2089497"/>
              <a:gd name="connsiteY6" fmla="*/ 50524 h 425410"/>
              <a:gd name="connsiteX7" fmla="*/ 157008 w 2089497"/>
              <a:gd name="connsiteY7" fmla="*/ 223785 h 425410"/>
              <a:gd name="connsiteX8" fmla="*/ 0 w 2089497"/>
              <a:gd name="connsiteY8" fmla="*/ 425410 h 425410"/>
              <a:gd name="connsiteX0" fmla="*/ 1944761 w 1944761"/>
              <a:gd name="connsiteY0" fmla="*/ 187032 h 425410"/>
              <a:gd name="connsiteX1" fmla="*/ 1684894 w 1944761"/>
              <a:gd name="connsiteY1" fmla="*/ 105179 h 425410"/>
              <a:gd name="connsiteX2" fmla="*/ 1418019 w 1944761"/>
              <a:gd name="connsiteY2" fmla="*/ 59237 h 425410"/>
              <a:gd name="connsiteX3" fmla="*/ 1093476 w 1944761"/>
              <a:gd name="connsiteY3" fmla="*/ 2757 h 425410"/>
              <a:gd name="connsiteX4" fmla="*/ 750167 w 1944761"/>
              <a:gd name="connsiteY4" fmla="*/ 13061 h 425410"/>
              <a:gd name="connsiteX5" fmla="*/ 454070 w 1944761"/>
              <a:gd name="connsiteY5" fmla="*/ 50524 h 425410"/>
              <a:gd name="connsiteX6" fmla="*/ 157008 w 1944761"/>
              <a:gd name="connsiteY6" fmla="*/ 223785 h 425410"/>
              <a:gd name="connsiteX7" fmla="*/ 0 w 1944761"/>
              <a:gd name="connsiteY7" fmla="*/ 425410 h 425410"/>
              <a:gd name="connsiteX0" fmla="*/ 1684894 w 1684894"/>
              <a:gd name="connsiteY0" fmla="*/ 105179 h 425410"/>
              <a:gd name="connsiteX1" fmla="*/ 1418019 w 1684894"/>
              <a:gd name="connsiteY1" fmla="*/ 59237 h 425410"/>
              <a:gd name="connsiteX2" fmla="*/ 1093476 w 1684894"/>
              <a:gd name="connsiteY2" fmla="*/ 2757 h 425410"/>
              <a:gd name="connsiteX3" fmla="*/ 750167 w 1684894"/>
              <a:gd name="connsiteY3" fmla="*/ 13061 h 425410"/>
              <a:gd name="connsiteX4" fmla="*/ 454070 w 1684894"/>
              <a:gd name="connsiteY4" fmla="*/ 50524 h 425410"/>
              <a:gd name="connsiteX5" fmla="*/ 157008 w 1684894"/>
              <a:gd name="connsiteY5" fmla="*/ 223785 h 425410"/>
              <a:gd name="connsiteX6" fmla="*/ 0 w 1684894"/>
              <a:gd name="connsiteY6" fmla="*/ 425410 h 425410"/>
              <a:gd name="connsiteX0" fmla="*/ 1684894 w 1684894"/>
              <a:gd name="connsiteY0" fmla="*/ 109427 h 429658"/>
              <a:gd name="connsiteX1" fmla="*/ 1395714 w 1684894"/>
              <a:gd name="connsiteY1" fmla="*/ 122327 h 429658"/>
              <a:gd name="connsiteX2" fmla="*/ 1093476 w 1684894"/>
              <a:gd name="connsiteY2" fmla="*/ 7005 h 429658"/>
              <a:gd name="connsiteX3" fmla="*/ 750167 w 1684894"/>
              <a:gd name="connsiteY3" fmla="*/ 17309 h 429658"/>
              <a:gd name="connsiteX4" fmla="*/ 454070 w 1684894"/>
              <a:gd name="connsiteY4" fmla="*/ 54772 h 429658"/>
              <a:gd name="connsiteX5" fmla="*/ 157008 w 1684894"/>
              <a:gd name="connsiteY5" fmla="*/ 228033 h 429658"/>
              <a:gd name="connsiteX6" fmla="*/ 0 w 1684894"/>
              <a:gd name="connsiteY6" fmla="*/ 429658 h 429658"/>
              <a:gd name="connsiteX0" fmla="*/ 1684894 w 1684894"/>
              <a:gd name="connsiteY0" fmla="*/ 97501 h 417732"/>
              <a:gd name="connsiteX1" fmla="*/ 1395714 w 1684894"/>
              <a:gd name="connsiteY1" fmla="*/ 110401 h 417732"/>
              <a:gd name="connsiteX2" fmla="*/ 970800 w 1684894"/>
              <a:gd name="connsiteY2" fmla="*/ 132377 h 417732"/>
              <a:gd name="connsiteX3" fmla="*/ 750167 w 1684894"/>
              <a:gd name="connsiteY3" fmla="*/ 5383 h 417732"/>
              <a:gd name="connsiteX4" fmla="*/ 454070 w 1684894"/>
              <a:gd name="connsiteY4" fmla="*/ 42846 h 417732"/>
              <a:gd name="connsiteX5" fmla="*/ 157008 w 1684894"/>
              <a:gd name="connsiteY5" fmla="*/ 216107 h 417732"/>
              <a:gd name="connsiteX6" fmla="*/ 0 w 1684894"/>
              <a:gd name="connsiteY6" fmla="*/ 417732 h 417732"/>
              <a:gd name="connsiteX0" fmla="*/ 1684894 w 1684894"/>
              <a:gd name="connsiteY0" fmla="*/ 56118 h 376349"/>
              <a:gd name="connsiteX1" fmla="*/ 1395714 w 1684894"/>
              <a:gd name="connsiteY1" fmla="*/ 69018 h 376349"/>
              <a:gd name="connsiteX2" fmla="*/ 970800 w 1684894"/>
              <a:gd name="connsiteY2" fmla="*/ 90994 h 376349"/>
              <a:gd name="connsiteX3" fmla="*/ 649796 w 1684894"/>
              <a:gd name="connsiteY3" fmla="*/ 91491 h 376349"/>
              <a:gd name="connsiteX4" fmla="*/ 454070 w 1684894"/>
              <a:gd name="connsiteY4" fmla="*/ 1463 h 376349"/>
              <a:gd name="connsiteX5" fmla="*/ 157008 w 1684894"/>
              <a:gd name="connsiteY5" fmla="*/ 174724 h 376349"/>
              <a:gd name="connsiteX6" fmla="*/ 0 w 1684894"/>
              <a:gd name="connsiteY6" fmla="*/ 376349 h 376349"/>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157008 w 1684894"/>
              <a:gd name="connsiteY5" fmla="*/ 126417 h 328042"/>
              <a:gd name="connsiteX6" fmla="*/ 0 w 1684894"/>
              <a:gd name="connsiteY6" fmla="*/ 328042 h 328042"/>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0 w 1684894"/>
              <a:gd name="connsiteY5" fmla="*/ 328042 h 328042"/>
              <a:gd name="connsiteX0" fmla="*/ 1320042 w 1320042"/>
              <a:gd name="connsiteY0" fmla="*/ 7811 h 44546"/>
              <a:gd name="connsiteX1" fmla="*/ 1030862 w 1320042"/>
              <a:gd name="connsiteY1" fmla="*/ 20711 h 44546"/>
              <a:gd name="connsiteX2" fmla="*/ 605948 w 1320042"/>
              <a:gd name="connsiteY2" fmla="*/ 42687 h 44546"/>
              <a:gd name="connsiteX3" fmla="*/ 284944 w 1320042"/>
              <a:gd name="connsiteY3" fmla="*/ 43184 h 44546"/>
              <a:gd name="connsiteX4" fmla="*/ 0 w 1320042"/>
              <a:gd name="connsiteY4" fmla="*/ 41419 h 44546"/>
              <a:gd name="connsiteX0" fmla="*/ 1320042 w 1320042"/>
              <a:gd name="connsiteY0" fmla="*/ 7811 h 72606"/>
              <a:gd name="connsiteX1" fmla="*/ 1030862 w 1320042"/>
              <a:gd name="connsiteY1" fmla="*/ 20711 h 72606"/>
              <a:gd name="connsiteX2" fmla="*/ 605948 w 1320042"/>
              <a:gd name="connsiteY2" fmla="*/ 42687 h 72606"/>
              <a:gd name="connsiteX3" fmla="*/ 240335 w 1320042"/>
              <a:gd name="connsiteY3" fmla="*/ 72605 h 72606"/>
              <a:gd name="connsiteX4" fmla="*/ 0 w 1320042"/>
              <a:gd name="connsiteY4" fmla="*/ 41419 h 72606"/>
              <a:gd name="connsiteX0" fmla="*/ 1320042 w 1320042"/>
              <a:gd name="connsiteY0" fmla="*/ 3698 h 68493"/>
              <a:gd name="connsiteX1" fmla="*/ 1042014 w 1320042"/>
              <a:gd name="connsiteY1" fmla="*/ 65633 h 68493"/>
              <a:gd name="connsiteX2" fmla="*/ 605948 w 1320042"/>
              <a:gd name="connsiteY2" fmla="*/ 38574 h 68493"/>
              <a:gd name="connsiteX3" fmla="*/ 240335 w 1320042"/>
              <a:gd name="connsiteY3" fmla="*/ 68492 h 68493"/>
              <a:gd name="connsiteX4" fmla="*/ 0 w 1320042"/>
              <a:gd name="connsiteY4" fmla="*/ 37306 h 68493"/>
              <a:gd name="connsiteX0" fmla="*/ 1360430 w 1360430"/>
              <a:gd name="connsiteY0" fmla="*/ 3183 h 85738"/>
              <a:gd name="connsiteX1" fmla="*/ 1042014 w 1360430"/>
              <a:gd name="connsiteY1" fmla="*/ 82878 h 85738"/>
              <a:gd name="connsiteX2" fmla="*/ 605948 w 1360430"/>
              <a:gd name="connsiteY2" fmla="*/ 55819 h 85738"/>
              <a:gd name="connsiteX3" fmla="*/ 240335 w 1360430"/>
              <a:gd name="connsiteY3" fmla="*/ 85737 h 85738"/>
              <a:gd name="connsiteX4" fmla="*/ 0 w 1360430"/>
              <a:gd name="connsiteY4" fmla="*/ 54551 h 85738"/>
              <a:gd name="connsiteX0" fmla="*/ 1360430 w 1360430"/>
              <a:gd name="connsiteY0" fmla="*/ 0 h 82555"/>
              <a:gd name="connsiteX1" fmla="*/ 104201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2555"/>
              <a:gd name="connsiteX1" fmla="*/ 96460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4506"/>
              <a:gd name="connsiteX1" fmla="*/ 964604 w 1360430"/>
              <a:gd name="connsiteY1" fmla="*/ 79695 h 84506"/>
              <a:gd name="connsiteX2" fmla="*/ 589119 w 1360430"/>
              <a:gd name="connsiteY2" fmla="*/ 76316 h 84506"/>
              <a:gd name="connsiteX3" fmla="*/ 240335 w 1360430"/>
              <a:gd name="connsiteY3" fmla="*/ 82554 h 84506"/>
              <a:gd name="connsiteX4" fmla="*/ 0 w 1360430"/>
              <a:gd name="connsiteY4" fmla="*/ 51368 h 84506"/>
              <a:gd name="connsiteX0" fmla="*/ 1360430 w 1360430"/>
              <a:gd name="connsiteY0" fmla="*/ 0 h 85354"/>
              <a:gd name="connsiteX1" fmla="*/ 964604 w 1360430"/>
              <a:gd name="connsiteY1" fmla="*/ 79695 h 85354"/>
              <a:gd name="connsiteX2" fmla="*/ 589119 w 1360430"/>
              <a:gd name="connsiteY2" fmla="*/ 76316 h 85354"/>
              <a:gd name="connsiteX3" fmla="*/ 213410 w 1360430"/>
              <a:gd name="connsiteY3" fmla="*/ 55915 h 85354"/>
              <a:gd name="connsiteX4" fmla="*/ 0 w 1360430"/>
              <a:gd name="connsiteY4" fmla="*/ 51368 h 85354"/>
              <a:gd name="connsiteX0" fmla="*/ 1474864 w 1474864"/>
              <a:gd name="connsiteY0" fmla="*/ 0 h 128326"/>
              <a:gd name="connsiteX1" fmla="*/ 1079038 w 1474864"/>
              <a:gd name="connsiteY1" fmla="*/ 79695 h 128326"/>
              <a:gd name="connsiteX2" fmla="*/ 703553 w 1474864"/>
              <a:gd name="connsiteY2" fmla="*/ 76316 h 128326"/>
              <a:gd name="connsiteX3" fmla="*/ 327844 w 1474864"/>
              <a:gd name="connsiteY3" fmla="*/ 55915 h 128326"/>
              <a:gd name="connsiteX4" fmla="*/ 0 w 1474864"/>
              <a:gd name="connsiteY4" fmla="*/ 128326 h 128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864" h="128326">
                <a:moveTo>
                  <a:pt x="1474864" y="0"/>
                </a:moveTo>
                <a:cubicBezTo>
                  <a:pt x="1319759" y="43820"/>
                  <a:pt x="1207590" y="66976"/>
                  <a:pt x="1079038" y="79695"/>
                </a:cubicBezTo>
                <a:cubicBezTo>
                  <a:pt x="950486" y="92414"/>
                  <a:pt x="828752" y="80279"/>
                  <a:pt x="703553" y="76316"/>
                </a:cubicBezTo>
                <a:cubicBezTo>
                  <a:pt x="578354" y="72353"/>
                  <a:pt x="445103" y="47247"/>
                  <a:pt x="327844" y="55915"/>
                </a:cubicBezTo>
                <a:cubicBezTo>
                  <a:pt x="210585" y="64583"/>
                  <a:pt x="108299" y="80850"/>
                  <a:pt x="0" y="128326"/>
                </a:cubicBezTo>
              </a:path>
            </a:pathLst>
          </a:custGeom>
          <a:ln w="142875" cmpd="sng">
            <a:solidFill>
              <a:srgbClr val="FFFF00">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167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ERMEER.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33178" y="0"/>
            <a:ext cx="6210822" cy="6858000"/>
          </a:xfrm>
          <a:prstGeom prst="rect">
            <a:avLst/>
          </a:prstGeom>
        </p:spPr>
      </p:pic>
      <p:sp>
        <p:nvSpPr>
          <p:cNvPr id="9" name="TextBox 8"/>
          <p:cNvSpPr txBox="1"/>
          <p:nvPr/>
        </p:nvSpPr>
        <p:spPr>
          <a:xfrm>
            <a:off x="4372717" y="6392228"/>
            <a:ext cx="4771283" cy="369332"/>
          </a:xfrm>
          <a:prstGeom prst="rect">
            <a:avLst/>
          </a:prstGeom>
          <a:noFill/>
          <a:ln>
            <a:noFill/>
          </a:ln>
        </p:spPr>
        <p:txBody>
          <a:bodyPr wrap="square" rtlCol="0">
            <a:spAutoFit/>
          </a:bodyPr>
          <a:lstStyle/>
          <a:p>
            <a:r>
              <a:rPr lang="en-US" dirty="0" smtClean="0">
                <a:solidFill>
                  <a:schemeClr val="bg1"/>
                </a:solidFill>
              </a:rPr>
              <a:t>Vermeer – Mary at the Feet of Jesus  -  1655</a:t>
            </a:r>
          </a:p>
        </p:txBody>
      </p:sp>
    </p:spTree>
    <p:extLst>
      <p:ext uri="{BB962C8B-B14F-4D97-AF65-F5344CB8AC3E}">
        <p14:creationId xmlns:p14="http://schemas.microsoft.com/office/powerpoint/2010/main" val="734652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1541" y="1588398"/>
            <a:ext cx="5165639" cy="3416320"/>
          </a:xfrm>
          <a:prstGeom prst="rect">
            <a:avLst/>
          </a:prstGeom>
        </p:spPr>
        <p:txBody>
          <a:bodyPr wrap="square">
            <a:spAutoFit/>
          </a:bodyPr>
          <a:lstStyle/>
          <a:p>
            <a:r>
              <a:rPr lang="en-US" dirty="0"/>
              <a:t>“It is a sign forever between me and the people of Israel that in six days the Lord made heaven and earth, and on the seventh day he </a:t>
            </a:r>
            <a:r>
              <a:rPr lang="en-US" i="1" dirty="0"/>
              <a:t>rested and was refreshed</a:t>
            </a:r>
            <a:r>
              <a:rPr lang="en-US" dirty="0"/>
              <a:t>!” </a:t>
            </a:r>
            <a:endParaRPr lang="en-US" dirty="0" smtClean="0"/>
          </a:p>
          <a:p>
            <a:r>
              <a:rPr lang="en-US" dirty="0" smtClean="0"/>
              <a:t>				- Exodus 31:17</a:t>
            </a:r>
            <a:endParaRPr lang="en-US" dirty="0"/>
          </a:p>
          <a:p>
            <a:endParaRPr lang="en-US" dirty="0" smtClean="0"/>
          </a:p>
          <a:p>
            <a:endParaRPr lang="en-US" dirty="0"/>
          </a:p>
          <a:p>
            <a:r>
              <a:rPr lang="en-US" dirty="0" smtClean="0"/>
              <a:t>“</a:t>
            </a:r>
            <a:r>
              <a:rPr lang="en-US" dirty="0"/>
              <a:t>When we become a Sabbath people, we give one of the most compelling witnesses to the world that we worship a God who desires our collective joy and good.” </a:t>
            </a:r>
            <a:endParaRPr lang="en-US" dirty="0" smtClean="0"/>
          </a:p>
          <a:p>
            <a:r>
              <a:rPr lang="en-US" dirty="0"/>
              <a:t>	</a:t>
            </a:r>
            <a:r>
              <a:rPr lang="en-US" dirty="0" smtClean="0"/>
              <a:t>			- N. </a:t>
            </a:r>
            <a:r>
              <a:rPr lang="en-US" dirty="0" err="1" smtClean="0"/>
              <a:t>Wirzba</a:t>
            </a:r>
            <a:endParaRPr lang="en-US" dirty="0"/>
          </a:p>
        </p:txBody>
      </p:sp>
      <p:sp>
        <p:nvSpPr>
          <p:cNvPr id="5" name="TextBox 4"/>
          <p:cNvSpPr txBox="1"/>
          <p:nvPr/>
        </p:nvSpPr>
        <p:spPr>
          <a:xfrm flipH="1">
            <a:off x="5663121" y="5508625"/>
            <a:ext cx="2993005" cy="923330"/>
          </a:xfrm>
          <a:prstGeom prst="rect">
            <a:avLst/>
          </a:prstGeom>
          <a:noFill/>
          <a:ln w="38100" cmpd="sng">
            <a:solidFill>
              <a:schemeClr val="bg2">
                <a:lumMod val="50000"/>
              </a:schemeClr>
            </a:solidFill>
          </a:ln>
        </p:spPr>
        <p:txBody>
          <a:bodyPr wrap="square" rtlCol="0">
            <a:spAutoFit/>
          </a:bodyPr>
          <a:lstStyle/>
          <a:p>
            <a:r>
              <a:rPr lang="en-US" i="1" dirty="0" smtClean="0"/>
              <a:t>“Hurry is not of the devil; hurry is the devil.” </a:t>
            </a:r>
          </a:p>
          <a:p>
            <a:r>
              <a:rPr lang="en-US" i="1" dirty="0"/>
              <a:t>	</a:t>
            </a:r>
            <a:r>
              <a:rPr lang="en-US" i="1" dirty="0" smtClean="0"/>
              <a:t>	- </a:t>
            </a:r>
            <a:r>
              <a:rPr lang="en-US" dirty="0" smtClean="0"/>
              <a:t>Carl Jung</a:t>
            </a:r>
            <a:endParaRPr lang="en-US" dirty="0"/>
          </a:p>
        </p:txBody>
      </p:sp>
      <p:sp>
        <p:nvSpPr>
          <p:cNvPr id="6" name="TextBox 5"/>
          <p:cNvSpPr txBox="1"/>
          <p:nvPr/>
        </p:nvSpPr>
        <p:spPr>
          <a:xfrm>
            <a:off x="2052247" y="444824"/>
            <a:ext cx="6528812" cy="923330"/>
          </a:xfrm>
          <a:prstGeom prst="rect">
            <a:avLst/>
          </a:prstGeom>
          <a:noFill/>
          <a:ln>
            <a:noFill/>
          </a:ln>
        </p:spPr>
        <p:txBody>
          <a:bodyPr wrap="square" rtlCol="0">
            <a:spAutoFit/>
          </a:bodyPr>
          <a:lstStyle/>
          <a:p>
            <a:r>
              <a:rPr lang="en-US" b="1" i="1" dirty="0" smtClean="0"/>
              <a:t>…Give permission </a:t>
            </a:r>
            <a:r>
              <a:rPr lang="en-US" b="1" i="1" dirty="0"/>
              <a:t>to practice the </a:t>
            </a:r>
            <a:r>
              <a:rPr lang="en-US" b="1" i="1" u="sng" dirty="0"/>
              <a:t>slow work</a:t>
            </a:r>
            <a:r>
              <a:rPr lang="en-US" b="1" i="1" dirty="0"/>
              <a:t> of being an </a:t>
            </a:r>
            <a:endParaRPr lang="en-US" b="1" i="1" dirty="0" smtClean="0"/>
          </a:p>
          <a:p>
            <a:r>
              <a:rPr lang="en-US" b="1" i="1" dirty="0"/>
              <a:t>	</a:t>
            </a:r>
            <a:r>
              <a:rPr lang="en-US" b="1" i="1" dirty="0" smtClean="0"/>
              <a:t>								Outpost </a:t>
            </a:r>
            <a:r>
              <a:rPr lang="en-US" b="1" i="1" dirty="0"/>
              <a:t>of Normality.</a:t>
            </a:r>
            <a:endParaRPr lang="en-US" dirty="0"/>
          </a:p>
          <a:p>
            <a:endParaRPr lang="en-US" dirty="0" smtClean="0"/>
          </a:p>
        </p:txBody>
      </p:sp>
      <p:sp>
        <p:nvSpPr>
          <p:cNvPr id="7" name="Freeform 6"/>
          <p:cNvSpPr/>
          <p:nvPr/>
        </p:nvSpPr>
        <p:spPr>
          <a:xfrm rot="10800000">
            <a:off x="2094645" y="2704135"/>
            <a:ext cx="1423301" cy="140821"/>
          </a:xfrm>
          <a:custGeom>
            <a:avLst/>
            <a:gdLst>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2245987 w 2357973"/>
              <a:gd name="connsiteY8" fmla="*/ 524814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1879819 w 2357973"/>
              <a:gd name="connsiteY8" fmla="*/ 474689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29088"/>
              <a:gd name="connsiteY0" fmla="*/ 104963 h 587791"/>
              <a:gd name="connsiteX1" fmla="*/ 31485 w 2329088"/>
              <a:gd name="connsiteY1" fmla="*/ 167941 h 587791"/>
              <a:gd name="connsiteX2" fmla="*/ 20990 w 2329088"/>
              <a:gd name="connsiteY2" fmla="*/ 199429 h 587791"/>
              <a:gd name="connsiteX3" fmla="*/ 146933 w 2329088"/>
              <a:gd name="connsiteY3" fmla="*/ 367370 h 587791"/>
              <a:gd name="connsiteX4" fmla="*/ 503772 w 2329088"/>
              <a:gd name="connsiteY4" fmla="*/ 482829 h 587791"/>
              <a:gd name="connsiteX5" fmla="*/ 1018040 w 2329088"/>
              <a:gd name="connsiteY5" fmla="*/ 556303 h 587791"/>
              <a:gd name="connsiteX6" fmla="*/ 1259432 w 2329088"/>
              <a:gd name="connsiteY6" fmla="*/ 577295 h 587791"/>
              <a:gd name="connsiteX7" fmla="*/ 1511318 w 2329088"/>
              <a:gd name="connsiteY7" fmla="*/ 587791 h 587791"/>
              <a:gd name="connsiteX8" fmla="*/ 1879819 w 2329088"/>
              <a:gd name="connsiteY8" fmla="*/ 474689 h 587791"/>
              <a:gd name="connsiteX9" fmla="*/ 2038977 w 2329088"/>
              <a:gd name="connsiteY9" fmla="*/ 390585 h 587791"/>
              <a:gd name="connsiteX10" fmla="*/ 2319453 w 2329088"/>
              <a:gd name="connsiteY10" fmla="*/ 367370 h 587791"/>
              <a:gd name="connsiteX11" fmla="*/ 2256482 w 2329088"/>
              <a:gd name="connsiteY11" fmla="*/ 314888 h 587791"/>
              <a:gd name="connsiteX12" fmla="*/ 2025586 w 2329088"/>
              <a:gd name="connsiteY12" fmla="*/ 209926 h 587791"/>
              <a:gd name="connsiteX13" fmla="*/ 1710728 w 2329088"/>
              <a:gd name="connsiteY13" fmla="*/ 125956 h 587791"/>
              <a:gd name="connsiteX14" fmla="*/ 1532308 w 2329088"/>
              <a:gd name="connsiteY14" fmla="*/ 73474 h 587791"/>
              <a:gd name="connsiteX15" fmla="*/ 1133488 w 2329088"/>
              <a:gd name="connsiteY15" fmla="*/ 20993 h 587791"/>
              <a:gd name="connsiteX16" fmla="*/ 734668 w 2329088"/>
              <a:gd name="connsiteY16" fmla="*/ 0 h 587791"/>
              <a:gd name="connsiteX17" fmla="*/ 566744 w 2329088"/>
              <a:gd name="connsiteY17" fmla="*/ 10497 h 587791"/>
              <a:gd name="connsiteX18" fmla="*/ 283372 w 2329088"/>
              <a:gd name="connsiteY18" fmla="*/ 83970 h 587791"/>
              <a:gd name="connsiteX19" fmla="*/ 199410 w 2329088"/>
              <a:gd name="connsiteY19" fmla="*/ 146948 h 587791"/>
              <a:gd name="connsiteX20" fmla="*/ 115448 w 2329088"/>
              <a:gd name="connsiteY20" fmla="*/ 199429 h 587791"/>
              <a:gd name="connsiteX21" fmla="*/ 20990 w 2329088"/>
              <a:gd name="connsiteY21" fmla="*/ 283400 h 587791"/>
              <a:gd name="connsiteX22" fmla="*/ 0 w 2329088"/>
              <a:gd name="connsiteY22" fmla="*/ 314888 h 587791"/>
              <a:gd name="connsiteX23" fmla="*/ 31485 w 2329088"/>
              <a:gd name="connsiteY23" fmla="*/ 377866 h 587791"/>
              <a:gd name="connsiteX24" fmla="*/ 230896 w 2329088"/>
              <a:gd name="connsiteY24" fmla="*/ 430347 h 587791"/>
              <a:gd name="connsiteX25" fmla="*/ 283372 w 2329088"/>
              <a:gd name="connsiteY25" fmla="*/ 440844 h 587791"/>
              <a:gd name="connsiteX0" fmla="*/ 73467 w 2257027"/>
              <a:gd name="connsiteY0" fmla="*/ 104963 h 587791"/>
              <a:gd name="connsiteX1" fmla="*/ 31485 w 2257027"/>
              <a:gd name="connsiteY1" fmla="*/ 167941 h 587791"/>
              <a:gd name="connsiteX2" fmla="*/ 20990 w 2257027"/>
              <a:gd name="connsiteY2" fmla="*/ 199429 h 587791"/>
              <a:gd name="connsiteX3" fmla="*/ 146933 w 2257027"/>
              <a:gd name="connsiteY3" fmla="*/ 367370 h 587791"/>
              <a:gd name="connsiteX4" fmla="*/ 503772 w 2257027"/>
              <a:gd name="connsiteY4" fmla="*/ 482829 h 587791"/>
              <a:gd name="connsiteX5" fmla="*/ 1018040 w 2257027"/>
              <a:gd name="connsiteY5" fmla="*/ 556303 h 587791"/>
              <a:gd name="connsiteX6" fmla="*/ 1259432 w 2257027"/>
              <a:gd name="connsiteY6" fmla="*/ 577295 h 587791"/>
              <a:gd name="connsiteX7" fmla="*/ 1511318 w 2257027"/>
              <a:gd name="connsiteY7" fmla="*/ 587791 h 587791"/>
              <a:gd name="connsiteX8" fmla="*/ 1879819 w 2257027"/>
              <a:gd name="connsiteY8" fmla="*/ 474689 h 587791"/>
              <a:gd name="connsiteX9" fmla="*/ 2038977 w 2257027"/>
              <a:gd name="connsiteY9" fmla="*/ 390585 h 587791"/>
              <a:gd name="connsiteX10" fmla="*/ 2088235 w 2257027"/>
              <a:gd name="connsiteY10" fmla="*/ 307693 h 587791"/>
              <a:gd name="connsiteX11" fmla="*/ 2256482 w 2257027"/>
              <a:gd name="connsiteY11" fmla="*/ 314888 h 587791"/>
              <a:gd name="connsiteX12" fmla="*/ 2025586 w 2257027"/>
              <a:gd name="connsiteY12" fmla="*/ 209926 h 587791"/>
              <a:gd name="connsiteX13" fmla="*/ 1710728 w 2257027"/>
              <a:gd name="connsiteY13" fmla="*/ 125956 h 587791"/>
              <a:gd name="connsiteX14" fmla="*/ 1532308 w 2257027"/>
              <a:gd name="connsiteY14" fmla="*/ 73474 h 587791"/>
              <a:gd name="connsiteX15" fmla="*/ 1133488 w 2257027"/>
              <a:gd name="connsiteY15" fmla="*/ 20993 h 587791"/>
              <a:gd name="connsiteX16" fmla="*/ 734668 w 2257027"/>
              <a:gd name="connsiteY16" fmla="*/ 0 h 587791"/>
              <a:gd name="connsiteX17" fmla="*/ 566744 w 2257027"/>
              <a:gd name="connsiteY17" fmla="*/ 10497 h 587791"/>
              <a:gd name="connsiteX18" fmla="*/ 283372 w 2257027"/>
              <a:gd name="connsiteY18" fmla="*/ 83970 h 587791"/>
              <a:gd name="connsiteX19" fmla="*/ 199410 w 2257027"/>
              <a:gd name="connsiteY19" fmla="*/ 146948 h 587791"/>
              <a:gd name="connsiteX20" fmla="*/ 115448 w 2257027"/>
              <a:gd name="connsiteY20" fmla="*/ 199429 h 587791"/>
              <a:gd name="connsiteX21" fmla="*/ 20990 w 2257027"/>
              <a:gd name="connsiteY21" fmla="*/ 283400 h 587791"/>
              <a:gd name="connsiteX22" fmla="*/ 0 w 2257027"/>
              <a:gd name="connsiteY22" fmla="*/ 314888 h 587791"/>
              <a:gd name="connsiteX23" fmla="*/ 31485 w 2257027"/>
              <a:gd name="connsiteY23" fmla="*/ 377866 h 587791"/>
              <a:gd name="connsiteX24" fmla="*/ 230896 w 2257027"/>
              <a:gd name="connsiteY24" fmla="*/ 430347 h 587791"/>
              <a:gd name="connsiteX25" fmla="*/ 283372 w 2257027"/>
              <a:gd name="connsiteY25" fmla="*/ 440844 h 587791"/>
              <a:gd name="connsiteX0" fmla="*/ 73467 w 2088286"/>
              <a:gd name="connsiteY0" fmla="*/ 104963 h 587791"/>
              <a:gd name="connsiteX1" fmla="*/ 31485 w 2088286"/>
              <a:gd name="connsiteY1" fmla="*/ 167941 h 587791"/>
              <a:gd name="connsiteX2" fmla="*/ 20990 w 2088286"/>
              <a:gd name="connsiteY2" fmla="*/ 199429 h 587791"/>
              <a:gd name="connsiteX3" fmla="*/ 146933 w 2088286"/>
              <a:gd name="connsiteY3" fmla="*/ 367370 h 587791"/>
              <a:gd name="connsiteX4" fmla="*/ 503772 w 2088286"/>
              <a:gd name="connsiteY4" fmla="*/ 482829 h 587791"/>
              <a:gd name="connsiteX5" fmla="*/ 1018040 w 2088286"/>
              <a:gd name="connsiteY5" fmla="*/ 556303 h 587791"/>
              <a:gd name="connsiteX6" fmla="*/ 1259432 w 2088286"/>
              <a:gd name="connsiteY6" fmla="*/ 577295 h 587791"/>
              <a:gd name="connsiteX7" fmla="*/ 1511318 w 2088286"/>
              <a:gd name="connsiteY7" fmla="*/ 587791 h 587791"/>
              <a:gd name="connsiteX8" fmla="*/ 1879819 w 2088286"/>
              <a:gd name="connsiteY8" fmla="*/ 474689 h 587791"/>
              <a:gd name="connsiteX9" fmla="*/ 2038977 w 2088286"/>
              <a:gd name="connsiteY9" fmla="*/ 390585 h 587791"/>
              <a:gd name="connsiteX10" fmla="*/ 2088235 w 2088286"/>
              <a:gd name="connsiteY10" fmla="*/ 307693 h 587791"/>
              <a:gd name="connsiteX11" fmla="*/ 2047937 w 2088286"/>
              <a:gd name="connsiteY11" fmla="*/ 257800 h 587791"/>
              <a:gd name="connsiteX12" fmla="*/ 2025586 w 2088286"/>
              <a:gd name="connsiteY12" fmla="*/ 209926 h 587791"/>
              <a:gd name="connsiteX13" fmla="*/ 1710728 w 2088286"/>
              <a:gd name="connsiteY13" fmla="*/ 125956 h 587791"/>
              <a:gd name="connsiteX14" fmla="*/ 1532308 w 2088286"/>
              <a:gd name="connsiteY14" fmla="*/ 73474 h 587791"/>
              <a:gd name="connsiteX15" fmla="*/ 1133488 w 2088286"/>
              <a:gd name="connsiteY15" fmla="*/ 20993 h 587791"/>
              <a:gd name="connsiteX16" fmla="*/ 734668 w 2088286"/>
              <a:gd name="connsiteY16" fmla="*/ 0 h 587791"/>
              <a:gd name="connsiteX17" fmla="*/ 566744 w 2088286"/>
              <a:gd name="connsiteY17" fmla="*/ 10497 h 587791"/>
              <a:gd name="connsiteX18" fmla="*/ 283372 w 2088286"/>
              <a:gd name="connsiteY18" fmla="*/ 83970 h 587791"/>
              <a:gd name="connsiteX19" fmla="*/ 199410 w 2088286"/>
              <a:gd name="connsiteY19" fmla="*/ 146948 h 587791"/>
              <a:gd name="connsiteX20" fmla="*/ 115448 w 2088286"/>
              <a:gd name="connsiteY20" fmla="*/ 199429 h 587791"/>
              <a:gd name="connsiteX21" fmla="*/ 20990 w 2088286"/>
              <a:gd name="connsiteY21" fmla="*/ 283400 h 587791"/>
              <a:gd name="connsiteX22" fmla="*/ 0 w 2088286"/>
              <a:gd name="connsiteY22" fmla="*/ 314888 h 587791"/>
              <a:gd name="connsiteX23" fmla="*/ 31485 w 2088286"/>
              <a:gd name="connsiteY23" fmla="*/ 377866 h 587791"/>
              <a:gd name="connsiteX24" fmla="*/ 230896 w 2088286"/>
              <a:gd name="connsiteY24" fmla="*/ 430347 h 587791"/>
              <a:gd name="connsiteX25" fmla="*/ 283372 w 2088286"/>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710728 w 2088367"/>
              <a:gd name="connsiteY13" fmla="*/ 125956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376459 w 2088367"/>
              <a:gd name="connsiteY14" fmla="*/ 34881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26562 h 609390"/>
              <a:gd name="connsiteX1" fmla="*/ 31485 w 2088367"/>
              <a:gd name="connsiteY1" fmla="*/ 189540 h 609390"/>
              <a:gd name="connsiteX2" fmla="*/ 20990 w 2088367"/>
              <a:gd name="connsiteY2" fmla="*/ 221028 h 609390"/>
              <a:gd name="connsiteX3" fmla="*/ 146933 w 2088367"/>
              <a:gd name="connsiteY3" fmla="*/ 388969 h 609390"/>
              <a:gd name="connsiteX4" fmla="*/ 503772 w 2088367"/>
              <a:gd name="connsiteY4" fmla="*/ 504428 h 609390"/>
              <a:gd name="connsiteX5" fmla="*/ 1018040 w 2088367"/>
              <a:gd name="connsiteY5" fmla="*/ 577902 h 609390"/>
              <a:gd name="connsiteX6" fmla="*/ 1259432 w 2088367"/>
              <a:gd name="connsiteY6" fmla="*/ 598894 h 609390"/>
              <a:gd name="connsiteX7" fmla="*/ 1511318 w 2088367"/>
              <a:gd name="connsiteY7" fmla="*/ 609390 h 609390"/>
              <a:gd name="connsiteX8" fmla="*/ 1879819 w 2088367"/>
              <a:gd name="connsiteY8" fmla="*/ 496288 h 609390"/>
              <a:gd name="connsiteX9" fmla="*/ 2038977 w 2088367"/>
              <a:gd name="connsiteY9" fmla="*/ 412184 h 609390"/>
              <a:gd name="connsiteX10" fmla="*/ 2088235 w 2088367"/>
              <a:gd name="connsiteY10" fmla="*/ 329292 h 609390"/>
              <a:gd name="connsiteX11" fmla="*/ 2047937 w 2088367"/>
              <a:gd name="connsiteY11" fmla="*/ 279399 h 609390"/>
              <a:gd name="connsiteX12" fmla="*/ 1903201 w 2088367"/>
              <a:gd name="connsiteY12" fmla="*/ 184275 h 609390"/>
              <a:gd name="connsiteX13" fmla="*/ 1643334 w 2088367"/>
              <a:gd name="connsiteY13" fmla="*/ 102422 h 609390"/>
              <a:gd name="connsiteX14" fmla="*/ 1376459 w 2088367"/>
              <a:gd name="connsiteY14" fmla="*/ 56480 h 609390"/>
              <a:gd name="connsiteX15" fmla="*/ 1051916 w 2088367"/>
              <a:gd name="connsiteY15" fmla="*/ 0 h 609390"/>
              <a:gd name="connsiteX16" fmla="*/ 734668 w 2088367"/>
              <a:gd name="connsiteY16" fmla="*/ 21599 h 609390"/>
              <a:gd name="connsiteX17" fmla="*/ 566744 w 2088367"/>
              <a:gd name="connsiteY17" fmla="*/ 32096 h 609390"/>
              <a:gd name="connsiteX18" fmla="*/ 283372 w 2088367"/>
              <a:gd name="connsiteY18" fmla="*/ 105569 h 609390"/>
              <a:gd name="connsiteX19" fmla="*/ 199410 w 2088367"/>
              <a:gd name="connsiteY19" fmla="*/ 168547 h 609390"/>
              <a:gd name="connsiteX20" fmla="*/ 115448 w 2088367"/>
              <a:gd name="connsiteY20" fmla="*/ 221028 h 609390"/>
              <a:gd name="connsiteX21" fmla="*/ 20990 w 2088367"/>
              <a:gd name="connsiteY21" fmla="*/ 304999 h 609390"/>
              <a:gd name="connsiteX22" fmla="*/ 0 w 2088367"/>
              <a:gd name="connsiteY22" fmla="*/ 336487 h 609390"/>
              <a:gd name="connsiteX23" fmla="*/ 31485 w 2088367"/>
              <a:gd name="connsiteY23" fmla="*/ 399465 h 609390"/>
              <a:gd name="connsiteX24" fmla="*/ 230896 w 2088367"/>
              <a:gd name="connsiteY24" fmla="*/ 451946 h 609390"/>
              <a:gd name="connsiteX25" fmla="*/ 283372 w 2088367"/>
              <a:gd name="connsiteY25" fmla="*/ 462443 h 609390"/>
              <a:gd name="connsiteX0" fmla="*/ 73467 w 2088367"/>
              <a:gd name="connsiteY0" fmla="*/ 128776 h 611604"/>
              <a:gd name="connsiteX1" fmla="*/ 31485 w 2088367"/>
              <a:gd name="connsiteY1" fmla="*/ 191754 h 611604"/>
              <a:gd name="connsiteX2" fmla="*/ 20990 w 2088367"/>
              <a:gd name="connsiteY2" fmla="*/ 223242 h 611604"/>
              <a:gd name="connsiteX3" fmla="*/ 146933 w 2088367"/>
              <a:gd name="connsiteY3" fmla="*/ 391183 h 611604"/>
              <a:gd name="connsiteX4" fmla="*/ 503772 w 2088367"/>
              <a:gd name="connsiteY4" fmla="*/ 506642 h 611604"/>
              <a:gd name="connsiteX5" fmla="*/ 1018040 w 2088367"/>
              <a:gd name="connsiteY5" fmla="*/ 580116 h 611604"/>
              <a:gd name="connsiteX6" fmla="*/ 1259432 w 2088367"/>
              <a:gd name="connsiteY6" fmla="*/ 601108 h 611604"/>
              <a:gd name="connsiteX7" fmla="*/ 1511318 w 2088367"/>
              <a:gd name="connsiteY7" fmla="*/ 611604 h 611604"/>
              <a:gd name="connsiteX8" fmla="*/ 1879819 w 2088367"/>
              <a:gd name="connsiteY8" fmla="*/ 498502 h 611604"/>
              <a:gd name="connsiteX9" fmla="*/ 2038977 w 2088367"/>
              <a:gd name="connsiteY9" fmla="*/ 414398 h 611604"/>
              <a:gd name="connsiteX10" fmla="*/ 2088235 w 2088367"/>
              <a:gd name="connsiteY10" fmla="*/ 331506 h 611604"/>
              <a:gd name="connsiteX11" fmla="*/ 2047937 w 2088367"/>
              <a:gd name="connsiteY11" fmla="*/ 281613 h 611604"/>
              <a:gd name="connsiteX12" fmla="*/ 1903201 w 2088367"/>
              <a:gd name="connsiteY12" fmla="*/ 186489 h 611604"/>
              <a:gd name="connsiteX13" fmla="*/ 1643334 w 2088367"/>
              <a:gd name="connsiteY13" fmla="*/ 104636 h 611604"/>
              <a:gd name="connsiteX14" fmla="*/ 1376459 w 2088367"/>
              <a:gd name="connsiteY14" fmla="*/ 58694 h 611604"/>
              <a:gd name="connsiteX15" fmla="*/ 1051916 w 2088367"/>
              <a:gd name="connsiteY15" fmla="*/ 2214 h 611604"/>
              <a:gd name="connsiteX16" fmla="*/ 708607 w 2088367"/>
              <a:gd name="connsiteY16" fmla="*/ 12518 h 611604"/>
              <a:gd name="connsiteX17" fmla="*/ 566744 w 2088367"/>
              <a:gd name="connsiteY17" fmla="*/ 34310 h 611604"/>
              <a:gd name="connsiteX18" fmla="*/ 283372 w 2088367"/>
              <a:gd name="connsiteY18" fmla="*/ 107783 h 611604"/>
              <a:gd name="connsiteX19" fmla="*/ 199410 w 2088367"/>
              <a:gd name="connsiteY19" fmla="*/ 170761 h 611604"/>
              <a:gd name="connsiteX20" fmla="*/ 115448 w 2088367"/>
              <a:gd name="connsiteY20" fmla="*/ 223242 h 611604"/>
              <a:gd name="connsiteX21" fmla="*/ 20990 w 2088367"/>
              <a:gd name="connsiteY21" fmla="*/ 307213 h 611604"/>
              <a:gd name="connsiteX22" fmla="*/ 0 w 2088367"/>
              <a:gd name="connsiteY22" fmla="*/ 338701 h 611604"/>
              <a:gd name="connsiteX23" fmla="*/ 31485 w 2088367"/>
              <a:gd name="connsiteY23" fmla="*/ 401679 h 611604"/>
              <a:gd name="connsiteX24" fmla="*/ 230896 w 2088367"/>
              <a:gd name="connsiteY24" fmla="*/ 454160 h 611604"/>
              <a:gd name="connsiteX25" fmla="*/ 283372 w 2088367"/>
              <a:gd name="connsiteY25" fmla="*/ 464657 h 611604"/>
              <a:gd name="connsiteX0" fmla="*/ 73467 w 2088367"/>
              <a:gd name="connsiteY0" fmla="*/ 129318 h 612146"/>
              <a:gd name="connsiteX1" fmla="*/ 31485 w 2088367"/>
              <a:gd name="connsiteY1" fmla="*/ 192296 h 612146"/>
              <a:gd name="connsiteX2" fmla="*/ 20990 w 2088367"/>
              <a:gd name="connsiteY2" fmla="*/ 223784 h 612146"/>
              <a:gd name="connsiteX3" fmla="*/ 146933 w 2088367"/>
              <a:gd name="connsiteY3" fmla="*/ 391725 h 612146"/>
              <a:gd name="connsiteX4" fmla="*/ 503772 w 2088367"/>
              <a:gd name="connsiteY4" fmla="*/ 507184 h 612146"/>
              <a:gd name="connsiteX5" fmla="*/ 1018040 w 2088367"/>
              <a:gd name="connsiteY5" fmla="*/ 580658 h 612146"/>
              <a:gd name="connsiteX6" fmla="*/ 1259432 w 2088367"/>
              <a:gd name="connsiteY6" fmla="*/ 601650 h 612146"/>
              <a:gd name="connsiteX7" fmla="*/ 1511318 w 2088367"/>
              <a:gd name="connsiteY7" fmla="*/ 612146 h 612146"/>
              <a:gd name="connsiteX8" fmla="*/ 1879819 w 2088367"/>
              <a:gd name="connsiteY8" fmla="*/ 499044 h 612146"/>
              <a:gd name="connsiteX9" fmla="*/ 2038977 w 2088367"/>
              <a:gd name="connsiteY9" fmla="*/ 414940 h 612146"/>
              <a:gd name="connsiteX10" fmla="*/ 2088235 w 2088367"/>
              <a:gd name="connsiteY10" fmla="*/ 332048 h 612146"/>
              <a:gd name="connsiteX11" fmla="*/ 2047937 w 2088367"/>
              <a:gd name="connsiteY11" fmla="*/ 282155 h 612146"/>
              <a:gd name="connsiteX12" fmla="*/ 1903201 w 2088367"/>
              <a:gd name="connsiteY12" fmla="*/ 187031 h 612146"/>
              <a:gd name="connsiteX13" fmla="*/ 1643334 w 2088367"/>
              <a:gd name="connsiteY13" fmla="*/ 105178 h 612146"/>
              <a:gd name="connsiteX14" fmla="*/ 1376459 w 2088367"/>
              <a:gd name="connsiteY14" fmla="*/ 59236 h 612146"/>
              <a:gd name="connsiteX15" fmla="*/ 1051916 w 2088367"/>
              <a:gd name="connsiteY15" fmla="*/ 2756 h 612146"/>
              <a:gd name="connsiteX16" fmla="*/ 708607 w 2088367"/>
              <a:gd name="connsiteY16" fmla="*/ 13060 h 612146"/>
              <a:gd name="connsiteX17" fmla="*/ 412510 w 2088367"/>
              <a:gd name="connsiteY17" fmla="*/ 50523 h 612146"/>
              <a:gd name="connsiteX18" fmla="*/ 283372 w 2088367"/>
              <a:gd name="connsiteY18" fmla="*/ 108325 h 612146"/>
              <a:gd name="connsiteX19" fmla="*/ 199410 w 2088367"/>
              <a:gd name="connsiteY19" fmla="*/ 171303 h 612146"/>
              <a:gd name="connsiteX20" fmla="*/ 115448 w 2088367"/>
              <a:gd name="connsiteY20" fmla="*/ 223784 h 612146"/>
              <a:gd name="connsiteX21" fmla="*/ 20990 w 2088367"/>
              <a:gd name="connsiteY21" fmla="*/ 307755 h 612146"/>
              <a:gd name="connsiteX22" fmla="*/ 0 w 2088367"/>
              <a:gd name="connsiteY22" fmla="*/ 339243 h 612146"/>
              <a:gd name="connsiteX23" fmla="*/ 31485 w 2088367"/>
              <a:gd name="connsiteY23" fmla="*/ 402221 h 612146"/>
              <a:gd name="connsiteX24" fmla="*/ 230896 w 2088367"/>
              <a:gd name="connsiteY24" fmla="*/ 454702 h 612146"/>
              <a:gd name="connsiteX25" fmla="*/ 283372 w 2088367"/>
              <a:gd name="connsiteY25" fmla="*/ 465199 h 612146"/>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20990 w 2088367"/>
              <a:gd name="connsiteY1" fmla="*/ 329163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9862"/>
              <a:gd name="connsiteX1" fmla="*/ 51797 w 2088367"/>
              <a:gd name="connsiteY1" fmla="*/ 207884 h 719862"/>
              <a:gd name="connsiteX2" fmla="*/ 146933 w 2088367"/>
              <a:gd name="connsiteY2" fmla="*/ 497104 h 719862"/>
              <a:gd name="connsiteX3" fmla="*/ 503772 w 2088367"/>
              <a:gd name="connsiteY3" fmla="*/ 612563 h 719862"/>
              <a:gd name="connsiteX4" fmla="*/ 1018040 w 2088367"/>
              <a:gd name="connsiteY4" fmla="*/ 686037 h 719862"/>
              <a:gd name="connsiteX5" fmla="*/ 1259432 w 2088367"/>
              <a:gd name="connsiteY5" fmla="*/ 707029 h 719862"/>
              <a:gd name="connsiteX6" fmla="*/ 1511318 w 2088367"/>
              <a:gd name="connsiteY6" fmla="*/ 717525 h 719862"/>
              <a:gd name="connsiteX7" fmla="*/ 1879819 w 2088367"/>
              <a:gd name="connsiteY7" fmla="*/ 604423 h 719862"/>
              <a:gd name="connsiteX8" fmla="*/ 2038977 w 2088367"/>
              <a:gd name="connsiteY8" fmla="*/ 520319 h 719862"/>
              <a:gd name="connsiteX9" fmla="*/ 2088235 w 2088367"/>
              <a:gd name="connsiteY9" fmla="*/ 437427 h 719862"/>
              <a:gd name="connsiteX10" fmla="*/ 2047937 w 2088367"/>
              <a:gd name="connsiteY10" fmla="*/ 387534 h 719862"/>
              <a:gd name="connsiteX11" fmla="*/ 1903201 w 2088367"/>
              <a:gd name="connsiteY11" fmla="*/ 292410 h 719862"/>
              <a:gd name="connsiteX12" fmla="*/ 1643334 w 2088367"/>
              <a:gd name="connsiteY12" fmla="*/ 210557 h 719862"/>
              <a:gd name="connsiteX13" fmla="*/ 1376459 w 2088367"/>
              <a:gd name="connsiteY13" fmla="*/ 164615 h 719862"/>
              <a:gd name="connsiteX14" fmla="*/ 1051916 w 2088367"/>
              <a:gd name="connsiteY14" fmla="*/ 108135 h 719862"/>
              <a:gd name="connsiteX15" fmla="*/ 708607 w 2088367"/>
              <a:gd name="connsiteY15" fmla="*/ 118439 h 719862"/>
              <a:gd name="connsiteX16" fmla="*/ 412510 w 2088367"/>
              <a:gd name="connsiteY16" fmla="*/ 155902 h 719862"/>
              <a:gd name="connsiteX17" fmla="*/ 283372 w 2088367"/>
              <a:gd name="connsiteY17" fmla="*/ 213704 h 719862"/>
              <a:gd name="connsiteX18" fmla="*/ 199410 w 2088367"/>
              <a:gd name="connsiteY18" fmla="*/ 276682 h 719862"/>
              <a:gd name="connsiteX19" fmla="*/ 115448 w 2088367"/>
              <a:gd name="connsiteY19" fmla="*/ 329163 h 719862"/>
              <a:gd name="connsiteX20" fmla="*/ 20990 w 2088367"/>
              <a:gd name="connsiteY20" fmla="*/ 413134 h 719862"/>
              <a:gd name="connsiteX21" fmla="*/ 0 w 2088367"/>
              <a:gd name="connsiteY21" fmla="*/ 444622 h 719862"/>
              <a:gd name="connsiteX22" fmla="*/ 31485 w 2088367"/>
              <a:gd name="connsiteY22" fmla="*/ 507600 h 719862"/>
              <a:gd name="connsiteX23" fmla="*/ 130295 w 2088367"/>
              <a:gd name="connsiteY23" fmla="*/ 719149 h 719862"/>
              <a:gd name="connsiteX24" fmla="*/ 283372 w 2088367"/>
              <a:gd name="connsiteY24" fmla="*/ 570578 h 719862"/>
              <a:gd name="connsiteX0" fmla="*/ 276806 w 2088367"/>
              <a:gd name="connsiteY0" fmla="*/ 0 h 791158"/>
              <a:gd name="connsiteX1" fmla="*/ 51797 w 2088367"/>
              <a:gd name="connsiteY1" fmla="*/ 207884 h 791158"/>
              <a:gd name="connsiteX2" fmla="*/ 146933 w 2088367"/>
              <a:gd name="connsiteY2" fmla="*/ 497104 h 791158"/>
              <a:gd name="connsiteX3" fmla="*/ 503772 w 2088367"/>
              <a:gd name="connsiteY3" fmla="*/ 612563 h 791158"/>
              <a:gd name="connsiteX4" fmla="*/ 1018040 w 2088367"/>
              <a:gd name="connsiteY4" fmla="*/ 686037 h 791158"/>
              <a:gd name="connsiteX5" fmla="*/ 1259432 w 2088367"/>
              <a:gd name="connsiteY5" fmla="*/ 707029 h 791158"/>
              <a:gd name="connsiteX6" fmla="*/ 1511318 w 2088367"/>
              <a:gd name="connsiteY6" fmla="*/ 717525 h 791158"/>
              <a:gd name="connsiteX7" fmla="*/ 1879819 w 2088367"/>
              <a:gd name="connsiteY7" fmla="*/ 604423 h 791158"/>
              <a:gd name="connsiteX8" fmla="*/ 2038977 w 2088367"/>
              <a:gd name="connsiteY8" fmla="*/ 520319 h 791158"/>
              <a:gd name="connsiteX9" fmla="*/ 2088235 w 2088367"/>
              <a:gd name="connsiteY9" fmla="*/ 437427 h 791158"/>
              <a:gd name="connsiteX10" fmla="*/ 2047937 w 2088367"/>
              <a:gd name="connsiteY10" fmla="*/ 387534 h 791158"/>
              <a:gd name="connsiteX11" fmla="*/ 1903201 w 2088367"/>
              <a:gd name="connsiteY11" fmla="*/ 292410 h 791158"/>
              <a:gd name="connsiteX12" fmla="*/ 1643334 w 2088367"/>
              <a:gd name="connsiteY12" fmla="*/ 210557 h 791158"/>
              <a:gd name="connsiteX13" fmla="*/ 1376459 w 2088367"/>
              <a:gd name="connsiteY13" fmla="*/ 164615 h 791158"/>
              <a:gd name="connsiteX14" fmla="*/ 1051916 w 2088367"/>
              <a:gd name="connsiteY14" fmla="*/ 108135 h 791158"/>
              <a:gd name="connsiteX15" fmla="*/ 708607 w 2088367"/>
              <a:gd name="connsiteY15" fmla="*/ 118439 h 791158"/>
              <a:gd name="connsiteX16" fmla="*/ 412510 w 2088367"/>
              <a:gd name="connsiteY16" fmla="*/ 155902 h 791158"/>
              <a:gd name="connsiteX17" fmla="*/ 283372 w 2088367"/>
              <a:gd name="connsiteY17" fmla="*/ 213704 h 791158"/>
              <a:gd name="connsiteX18" fmla="*/ 199410 w 2088367"/>
              <a:gd name="connsiteY18" fmla="*/ 276682 h 791158"/>
              <a:gd name="connsiteX19" fmla="*/ 115448 w 2088367"/>
              <a:gd name="connsiteY19" fmla="*/ 329163 h 791158"/>
              <a:gd name="connsiteX20" fmla="*/ 20990 w 2088367"/>
              <a:gd name="connsiteY20" fmla="*/ 413134 h 791158"/>
              <a:gd name="connsiteX21" fmla="*/ 0 w 2088367"/>
              <a:gd name="connsiteY21" fmla="*/ 444622 h 791158"/>
              <a:gd name="connsiteX22" fmla="*/ 31485 w 2088367"/>
              <a:gd name="connsiteY22" fmla="*/ 507600 h 791158"/>
              <a:gd name="connsiteX23" fmla="*/ 130295 w 2088367"/>
              <a:gd name="connsiteY23" fmla="*/ 719149 h 791158"/>
              <a:gd name="connsiteX24" fmla="*/ 247872 w 2088367"/>
              <a:gd name="connsiteY24" fmla="*/ 791158 h 791158"/>
              <a:gd name="connsiteX0" fmla="*/ 276806 w 2088367"/>
              <a:gd name="connsiteY0" fmla="*/ 0 h 719149"/>
              <a:gd name="connsiteX1" fmla="*/ 51797 w 2088367"/>
              <a:gd name="connsiteY1" fmla="*/ 207884 h 719149"/>
              <a:gd name="connsiteX2" fmla="*/ 146933 w 2088367"/>
              <a:gd name="connsiteY2" fmla="*/ 497104 h 719149"/>
              <a:gd name="connsiteX3" fmla="*/ 503772 w 2088367"/>
              <a:gd name="connsiteY3" fmla="*/ 612563 h 719149"/>
              <a:gd name="connsiteX4" fmla="*/ 1018040 w 2088367"/>
              <a:gd name="connsiteY4" fmla="*/ 686037 h 719149"/>
              <a:gd name="connsiteX5" fmla="*/ 1259432 w 2088367"/>
              <a:gd name="connsiteY5" fmla="*/ 707029 h 719149"/>
              <a:gd name="connsiteX6" fmla="*/ 1511318 w 2088367"/>
              <a:gd name="connsiteY6" fmla="*/ 717525 h 719149"/>
              <a:gd name="connsiteX7" fmla="*/ 1879819 w 2088367"/>
              <a:gd name="connsiteY7" fmla="*/ 604423 h 719149"/>
              <a:gd name="connsiteX8" fmla="*/ 2038977 w 2088367"/>
              <a:gd name="connsiteY8" fmla="*/ 520319 h 719149"/>
              <a:gd name="connsiteX9" fmla="*/ 2088235 w 2088367"/>
              <a:gd name="connsiteY9" fmla="*/ 437427 h 719149"/>
              <a:gd name="connsiteX10" fmla="*/ 2047937 w 2088367"/>
              <a:gd name="connsiteY10" fmla="*/ 387534 h 719149"/>
              <a:gd name="connsiteX11" fmla="*/ 1903201 w 2088367"/>
              <a:gd name="connsiteY11" fmla="*/ 292410 h 719149"/>
              <a:gd name="connsiteX12" fmla="*/ 1643334 w 2088367"/>
              <a:gd name="connsiteY12" fmla="*/ 210557 h 719149"/>
              <a:gd name="connsiteX13" fmla="*/ 1376459 w 2088367"/>
              <a:gd name="connsiteY13" fmla="*/ 164615 h 719149"/>
              <a:gd name="connsiteX14" fmla="*/ 1051916 w 2088367"/>
              <a:gd name="connsiteY14" fmla="*/ 108135 h 719149"/>
              <a:gd name="connsiteX15" fmla="*/ 708607 w 2088367"/>
              <a:gd name="connsiteY15" fmla="*/ 118439 h 719149"/>
              <a:gd name="connsiteX16" fmla="*/ 412510 w 2088367"/>
              <a:gd name="connsiteY16" fmla="*/ 155902 h 719149"/>
              <a:gd name="connsiteX17" fmla="*/ 283372 w 2088367"/>
              <a:gd name="connsiteY17" fmla="*/ 213704 h 719149"/>
              <a:gd name="connsiteX18" fmla="*/ 199410 w 2088367"/>
              <a:gd name="connsiteY18" fmla="*/ 276682 h 719149"/>
              <a:gd name="connsiteX19" fmla="*/ 115448 w 2088367"/>
              <a:gd name="connsiteY19" fmla="*/ 329163 h 719149"/>
              <a:gd name="connsiteX20" fmla="*/ 20990 w 2088367"/>
              <a:gd name="connsiteY20" fmla="*/ 413134 h 719149"/>
              <a:gd name="connsiteX21" fmla="*/ 0 w 2088367"/>
              <a:gd name="connsiteY21" fmla="*/ 444622 h 719149"/>
              <a:gd name="connsiteX22" fmla="*/ 31485 w 2088367"/>
              <a:gd name="connsiteY22" fmla="*/ 507600 h 719149"/>
              <a:gd name="connsiteX23" fmla="*/ 130295 w 2088367"/>
              <a:gd name="connsiteY23" fmla="*/ 719149 h 719149"/>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178420 w 2067377"/>
              <a:gd name="connsiteY18" fmla="*/ 276682 h 717525"/>
              <a:gd name="connsiteX19" fmla="*/ 94458 w 2067377"/>
              <a:gd name="connsiteY19" fmla="*/ 329163 h 717525"/>
              <a:gd name="connsiteX20" fmla="*/ 0 w 2067377"/>
              <a:gd name="connsiteY20"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94458 w 2067377"/>
              <a:gd name="connsiteY18" fmla="*/ 329163 h 717525"/>
              <a:gd name="connsiteX19" fmla="*/ 0 w 2067377"/>
              <a:gd name="connsiteY19"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94458 w 2067377"/>
              <a:gd name="connsiteY17" fmla="*/ 329163 h 717525"/>
              <a:gd name="connsiteX18" fmla="*/ 0 w 2067377"/>
              <a:gd name="connsiteY18" fmla="*/ 413134 h 717525"/>
              <a:gd name="connsiteX0" fmla="*/ 318366 w 2129927"/>
              <a:gd name="connsiteY0" fmla="*/ 0 h 717525"/>
              <a:gd name="connsiteX1" fmla="*/ 93357 w 2129927"/>
              <a:gd name="connsiteY1" fmla="*/ 207884 h 717525"/>
              <a:gd name="connsiteX2" fmla="*/ 188493 w 2129927"/>
              <a:gd name="connsiteY2" fmla="*/ 497104 h 717525"/>
              <a:gd name="connsiteX3" fmla="*/ 545332 w 2129927"/>
              <a:gd name="connsiteY3" fmla="*/ 612563 h 717525"/>
              <a:gd name="connsiteX4" fmla="*/ 1059600 w 2129927"/>
              <a:gd name="connsiteY4" fmla="*/ 686037 h 717525"/>
              <a:gd name="connsiteX5" fmla="*/ 1300992 w 2129927"/>
              <a:gd name="connsiteY5" fmla="*/ 707029 h 717525"/>
              <a:gd name="connsiteX6" fmla="*/ 1552878 w 2129927"/>
              <a:gd name="connsiteY6" fmla="*/ 717525 h 717525"/>
              <a:gd name="connsiteX7" fmla="*/ 1921379 w 2129927"/>
              <a:gd name="connsiteY7" fmla="*/ 604423 h 717525"/>
              <a:gd name="connsiteX8" fmla="*/ 2080537 w 2129927"/>
              <a:gd name="connsiteY8" fmla="*/ 520319 h 717525"/>
              <a:gd name="connsiteX9" fmla="*/ 2129795 w 2129927"/>
              <a:gd name="connsiteY9" fmla="*/ 437427 h 717525"/>
              <a:gd name="connsiteX10" fmla="*/ 2089497 w 2129927"/>
              <a:gd name="connsiteY10" fmla="*/ 387534 h 717525"/>
              <a:gd name="connsiteX11" fmla="*/ 1944761 w 2129927"/>
              <a:gd name="connsiteY11" fmla="*/ 292410 h 717525"/>
              <a:gd name="connsiteX12" fmla="*/ 1684894 w 2129927"/>
              <a:gd name="connsiteY12" fmla="*/ 210557 h 717525"/>
              <a:gd name="connsiteX13" fmla="*/ 1418019 w 2129927"/>
              <a:gd name="connsiteY13" fmla="*/ 164615 h 717525"/>
              <a:gd name="connsiteX14" fmla="*/ 1093476 w 2129927"/>
              <a:gd name="connsiteY14" fmla="*/ 108135 h 717525"/>
              <a:gd name="connsiteX15" fmla="*/ 750167 w 2129927"/>
              <a:gd name="connsiteY15" fmla="*/ 118439 h 717525"/>
              <a:gd name="connsiteX16" fmla="*/ 454070 w 2129927"/>
              <a:gd name="connsiteY16" fmla="*/ 155902 h 717525"/>
              <a:gd name="connsiteX17" fmla="*/ 157008 w 2129927"/>
              <a:gd name="connsiteY17" fmla="*/ 329163 h 717525"/>
              <a:gd name="connsiteX18" fmla="*/ 0 w 2129927"/>
              <a:gd name="connsiteY18" fmla="*/ 530788 h 717525"/>
              <a:gd name="connsiteX0" fmla="*/ 93357 w 2129927"/>
              <a:gd name="connsiteY0" fmla="*/ 102506 h 612147"/>
              <a:gd name="connsiteX1" fmla="*/ 188493 w 2129927"/>
              <a:gd name="connsiteY1" fmla="*/ 391726 h 612147"/>
              <a:gd name="connsiteX2" fmla="*/ 545332 w 2129927"/>
              <a:gd name="connsiteY2" fmla="*/ 507185 h 612147"/>
              <a:gd name="connsiteX3" fmla="*/ 1059600 w 2129927"/>
              <a:gd name="connsiteY3" fmla="*/ 580659 h 612147"/>
              <a:gd name="connsiteX4" fmla="*/ 1300992 w 2129927"/>
              <a:gd name="connsiteY4" fmla="*/ 601651 h 612147"/>
              <a:gd name="connsiteX5" fmla="*/ 1552878 w 2129927"/>
              <a:gd name="connsiteY5" fmla="*/ 612147 h 612147"/>
              <a:gd name="connsiteX6" fmla="*/ 1921379 w 2129927"/>
              <a:gd name="connsiteY6" fmla="*/ 499045 h 612147"/>
              <a:gd name="connsiteX7" fmla="*/ 2080537 w 2129927"/>
              <a:gd name="connsiteY7" fmla="*/ 414941 h 612147"/>
              <a:gd name="connsiteX8" fmla="*/ 2129795 w 2129927"/>
              <a:gd name="connsiteY8" fmla="*/ 332049 h 612147"/>
              <a:gd name="connsiteX9" fmla="*/ 2089497 w 2129927"/>
              <a:gd name="connsiteY9" fmla="*/ 282156 h 612147"/>
              <a:gd name="connsiteX10" fmla="*/ 1944761 w 2129927"/>
              <a:gd name="connsiteY10" fmla="*/ 187032 h 612147"/>
              <a:gd name="connsiteX11" fmla="*/ 1684894 w 2129927"/>
              <a:gd name="connsiteY11" fmla="*/ 105179 h 612147"/>
              <a:gd name="connsiteX12" fmla="*/ 1418019 w 2129927"/>
              <a:gd name="connsiteY12" fmla="*/ 59237 h 612147"/>
              <a:gd name="connsiteX13" fmla="*/ 1093476 w 2129927"/>
              <a:gd name="connsiteY13" fmla="*/ 2757 h 612147"/>
              <a:gd name="connsiteX14" fmla="*/ 750167 w 2129927"/>
              <a:gd name="connsiteY14" fmla="*/ 13061 h 612147"/>
              <a:gd name="connsiteX15" fmla="*/ 454070 w 2129927"/>
              <a:gd name="connsiteY15" fmla="*/ 50524 h 612147"/>
              <a:gd name="connsiteX16" fmla="*/ 157008 w 2129927"/>
              <a:gd name="connsiteY16" fmla="*/ 223785 h 612147"/>
              <a:gd name="connsiteX17" fmla="*/ 0 w 2129927"/>
              <a:gd name="connsiteY17" fmla="*/ 425410 h 612147"/>
              <a:gd name="connsiteX0" fmla="*/ 93357 w 2129927"/>
              <a:gd name="connsiteY0" fmla="*/ 102506 h 612147"/>
              <a:gd name="connsiteX1" fmla="*/ 188493 w 2129927"/>
              <a:gd name="connsiteY1" fmla="*/ 391726 h 612147"/>
              <a:gd name="connsiteX2" fmla="*/ 545332 w 2129927"/>
              <a:gd name="connsiteY2" fmla="*/ 507185 h 612147"/>
              <a:gd name="connsiteX3" fmla="*/ 1300992 w 2129927"/>
              <a:gd name="connsiteY3" fmla="*/ 601651 h 612147"/>
              <a:gd name="connsiteX4" fmla="*/ 1552878 w 2129927"/>
              <a:gd name="connsiteY4" fmla="*/ 612147 h 612147"/>
              <a:gd name="connsiteX5" fmla="*/ 1921379 w 2129927"/>
              <a:gd name="connsiteY5" fmla="*/ 499045 h 612147"/>
              <a:gd name="connsiteX6" fmla="*/ 2080537 w 2129927"/>
              <a:gd name="connsiteY6" fmla="*/ 414941 h 612147"/>
              <a:gd name="connsiteX7" fmla="*/ 2129795 w 2129927"/>
              <a:gd name="connsiteY7" fmla="*/ 332049 h 612147"/>
              <a:gd name="connsiteX8" fmla="*/ 2089497 w 2129927"/>
              <a:gd name="connsiteY8" fmla="*/ 282156 h 612147"/>
              <a:gd name="connsiteX9" fmla="*/ 1944761 w 2129927"/>
              <a:gd name="connsiteY9" fmla="*/ 187032 h 612147"/>
              <a:gd name="connsiteX10" fmla="*/ 1684894 w 2129927"/>
              <a:gd name="connsiteY10" fmla="*/ 105179 h 612147"/>
              <a:gd name="connsiteX11" fmla="*/ 1418019 w 2129927"/>
              <a:gd name="connsiteY11" fmla="*/ 59237 h 612147"/>
              <a:gd name="connsiteX12" fmla="*/ 1093476 w 2129927"/>
              <a:gd name="connsiteY12" fmla="*/ 2757 h 612147"/>
              <a:gd name="connsiteX13" fmla="*/ 750167 w 2129927"/>
              <a:gd name="connsiteY13" fmla="*/ 13061 h 612147"/>
              <a:gd name="connsiteX14" fmla="*/ 454070 w 2129927"/>
              <a:gd name="connsiteY14" fmla="*/ 50524 h 612147"/>
              <a:gd name="connsiteX15" fmla="*/ 157008 w 2129927"/>
              <a:gd name="connsiteY15" fmla="*/ 223785 h 612147"/>
              <a:gd name="connsiteX16" fmla="*/ 0 w 2129927"/>
              <a:gd name="connsiteY16" fmla="*/ 425410 h 612147"/>
              <a:gd name="connsiteX0" fmla="*/ 93357 w 2129927"/>
              <a:gd name="connsiteY0" fmla="*/ 102506 h 612166"/>
              <a:gd name="connsiteX1" fmla="*/ 188493 w 2129927"/>
              <a:gd name="connsiteY1" fmla="*/ 391726 h 612166"/>
              <a:gd name="connsiteX2" fmla="*/ 545332 w 2129927"/>
              <a:gd name="connsiteY2" fmla="*/ 507185 h 612166"/>
              <a:gd name="connsiteX3" fmla="*/ 1552878 w 2129927"/>
              <a:gd name="connsiteY3" fmla="*/ 612147 h 612166"/>
              <a:gd name="connsiteX4" fmla="*/ 1921379 w 2129927"/>
              <a:gd name="connsiteY4" fmla="*/ 499045 h 612166"/>
              <a:gd name="connsiteX5" fmla="*/ 2080537 w 2129927"/>
              <a:gd name="connsiteY5" fmla="*/ 414941 h 612166"/>
              <a:gd name="connsiteX6" fmla="*/ 2129795 w 2129927"/>
              <a:gd name="connsiteY6" fmla="*/ 332049 h 612166"/>
              <a:gd name="connsiteX7" fmla="*/ 2089497 w 2129927"/>
              <a:gd name="connsiteY7" fmla="*/ 282156 h 612166"/>
              <a:gd name="connsiteX8" fmla="*/ 1944761 w 2129927"/>
              <a:gd name="connsiteY8" fmla="*/ 187032 h 612166"/>
              <a:gd name="connsiteX9" fmla="*/ 1684894 w 2129927"/>
              <a:gd name="connsiteY9" fmla="*/ 105179 h 612166"/>
              <a:gd name="connsiteX10" fmla="*/ 1418019 w 2129927"/>
              <a:gd name="connsiteY10" fmla="*/ 59237 h 612166"/>
              <a:gd name="connsiteX11" fmla="*/ 1093476 w 2129927"/>
              <a:gd name="connsiteY11" fmla="*/ 2757 h 612166"/>
              <a:gd name="connsiteX12" fmla="*/ 750167 w 2129927"/>
              <a:gd name="connsiteY12" fmla="*/ 13061 h 612166"/>
              <a:gd name="connsiteX13" fmla="*/ 454070 w 2129927"/>
              <a:gd name="connsiteY13" fmla="*/ 50524 h 612166"/>
              <a:gd name="connsiteX14" fmla="*/ 157008 w 2129927"/>
              <a:gd name="connsiteY14" fmla="*/ 223785 h 612166"/>
              <a:gd name="connsiteX15" fmla="*/ 0 w 2129927"/>
              <a:gd name="connsiteY15" fmla="*/ 425410 h 612166"/>
              <a:gd name="connsiteX0" fmla="*/ 93357 w 2129927"/>
              <a:gd name="connsiteY0" fmla="*/ 102506 h 516524"/>
              <a:gd name="connsiteX1" fmla="*/ 188493 w 2129927"/>
              <a:gd name="connsiteY1" fmla="*/ 391726 h 516524"/>
              <a:gd name="connsiteX2" fmla="*/ 545332 w 2129927"/>
              <a:gd name="connsiteY2" fmla="*/ 507185 h 516524"/>
              <a:gd name="connsiteX3" fmla="*/ 1921379 w 2129927"/>
              <a:gd name="connsiteY3" fmla="*/ 499045 h 516524"/>
              <a:gd name="connsiteX4" fmla="*/ 2080537 w 2129927"/>
              <a:gd name="connsiteY4" fmla="*/ 414941 h 516524"/>
              <a:gd name="connsiteX5" fmla="*/ 2129795 w 2129927"/>
              <a:gd name="connsiteY5" fmla="*/ 332049 h 516524"/>
              <a:gd name="connsiteX6" fmla="*/ 2089497 w 2129927"/>
              <a:gd name="connsiteY6" fmla="*/ 282156 h 516524"/>
              <a:gd name="connsiteX7" fmla="*/ 1944761 w 2129927"/>
              <a:gd name="connsiteY7" fmla="*/ 187032 h 516524"/>
              <a:gd name="connsiteX8" fmla="*/ 1684894 w 2129927"/>
              <a:gd name="connsiteY8" fmla="*/ 105179 h 516524"/>
              <a:gd name="connsiteX9" fmla="*/ 1418019 w 2129927"/>
              <a:gd name="connsiteY9" fmla="*/ 59237 h 516524"/>
              <a:gd name="connsiteX10" fmla="*/ 1093476 w 2129927"/>
              <a:gd name="connsiteY10" fmla="*/ 2757 h 516524"/>
              <a:gd name="connsiteX11" fmla="*/ 750167 w 2129927"/>
              <a:gd name="connsiteY11" fmla="*/ 13061 h 516524"/>
              <a:gd name="connsiteX12" fmla="*/ 454070 w 2129927"/>
              <a:gd name="connsiteY12" fmla="*/ 50524 h 516524"/>
              <a:gd name="connsiteX13" fmla="*/ 157008 w 2129927"/>
              <a:gd name="connsiteY13" fmla="*/ 223785 h 516524"/>
              <a:gd name="connsiteX14" fmla="*/ 0 w 2129927"/>
              <a:gd name="connsiteY14" fmla="*/ 425410 h 516524"/>
              <a:gd name="connsiteX0" fmla="*/ 93357 w 2129927"/>
              <a:gd name="connsiteY0" fmla="*/ 102506 h 537889"/>
              <a:gd name="connsiteX1" fmla="*/ 545332 w 2129927"/>
              <a:gd name="connsiteY1" fmla="*/ 507185 h 537889"/>
              <a:gd name="connsiteX2" fmla="*/ 1921379 w 2129927"/>
              <a:gd name="connsiteY2" fmla="*/ 499045 h 537889"/>
              <a:gd name="connsiteX3" fmla="*/ 2080537 w 2129927"/>
              <a:gd name="connsiteY3" fmla="*/ 414941 h 537889"/>
              <a:gd name="connsiteX4" fmla="*/ 2129795 w 2129927"/>
              <a:gd name="connsiteY4" fmla="*/ 332049 h 537889"/>
              <a:gd name="connsiteX5" fmla="*/ 2089497 w 2129927"/>
              <a:gd name="connsiteY5" fmla="*/ 282156 h 537889"/>
              <a:gd name="connsiteX6" fmla="*/ 1944761 w 2129927"/>
              <a:gd name="connsiteY6" fmla="*/ 187032 h 537889"/>
              <a:gd name="connsiteX7" fmla="*/ 1684894 w 2129927"/>
              <a:gd name="connsiteY7" fmla="*/ 105179 h 537889"/>
              <a:gd name="connsiteX8" fmla="*/ 1418019 w 2129927"/>
              <a:gd name="connsiteY8" fmla="*/ 59237 h 537889"/>
              <a:gd name="connsiteX9" fmla="*/ 1093476 w 2129927"/>
              <a:gd name="connsiteY9" fmla="*/ 2757 h 537889"/>
              <a:gd name="connsiteX10" fmla="*/ 750167 w 2129927"/>
              <a:gd name="connsiteY10" fmla="*/ 13061 h 537889"/>
              <a:gd name="connsiteX11" fmla="*/ 454070 w 2129927"/>
              <a:gd name="connsiteY11" fmla="*/ 50524 h 537889"/>
              <a:gd name="connsiteX12" fmla="*/ 157008 w 2129927"/>
              <a:gd name="connsiteY12" fmla="*/ 223785 h 537889"/>
              <a:gd name="connsiteX13" fmla="*/ 0 w 2129927"/>
              <a:gd name="connsiteY13" fmla="*/ 425410 h 537889"/>
              <a:gd name="connsiteX0" fmla="*/ 93357 w 2129927"/>
              <a:gd name="connsiteY0" fmla="*/ 102506 h 511629"/>
              <a:gd name="connsiteX1" fmla="*/ 1921379 w 2129927"/>
              <a:gd name="connsiteY1" fmla="*/ 499045 h 511629"/>
              <a:gd name="connsiteX2" fmla="*/ 2080537 w 2129927"/>
              <a:gd name="connsiteY2" fmla="*/ 414941 h 511629"/>
              <a:gd name="connsiteX3" fmla="*/ 2129795 w 2129927"/>
              <a:gd name="connsiteY3" fmla="*/ 332049 h 511629"/>
              <a:gd name="connsiteX4" fmla="*/ 2089497 w 2129927"/>
              <a:gd name="connsiteY4" fmla="*/ 282156 h 511629"/>
              <a:gd name="connsiteX5" fmla="*/ 1944761 w 2129927"/>
              <a:gd name="connsiteY5" fmla="*/ 187032 h 511629"/>
              <a:gd name="connsiteX6" fmla="*/ 1684894 w 2129927"/>
              <a:gd name="connsiteY6" fmla="*/ 105179 h 511629"/>
              <a:gd name="connsiteX7" fmla="*/ 1418019 w 2129927"/>
              <a:gd name="connsiteY7" fmla="*/ 59237 h 511629"/>
              <a:gd name="connsiteX8" fmla="*/ 1093476 w 2129927"/>
              <a:gd name="connsiteY8" fmla="*/ 2757 h 511629"/>
              <a:gd name="connsiteX9" fmla="*/ 750167 w 2129927"/>
              <a:gd name="connsiteY9" fmla="*/ 13061 h 511629"/>
              <a:gd name="connsiteX10" fmla="*/ 454070 w 2129927"/>
              <a:gd name="connsiteY10" fmla="*/ 50524 h 511629"/>
              <a:gd name="connsiteX11" fmla="*/ 157008 w 2129927"/>
              <a:gd name="connsiteY11" fmla="*/ 223785 h 511629"/>
              <a:gd name="connsiteX12" fmla="*/ 0 w 2129927"/>
              <a:gd name="connsiteY12" fmla="*/ 425410 h 511629"/>
              <a:gd name="connsiteX0" fmla="*/ 1921379 w 2129927"/>
              <a:gd name="connsiteY0" fmla="*/ 499045 h 511629"/>
              <a:gd name="connsiteX1" fmla="*/ 2080537 w 2129927"/>
              <a:gd name="connsiteY1" fmla="*/ 414941 h 511629"/>
              <a:gd name="connsiteX2" fmla="*/ 2129795 w 2129927"/>
              <a:gd name="connsiteY2" fmla="*/ 332049 h 511629"/>
              <a:gd name="connsiteX3" fmla="*/ 2089497 w 2129927"/>
              <a:gd name="connsiteY3" fmla="*/ 282156 h 511629"/>
              <a:gd name="connsiteX4" fmla="*/ 1944761 w 2129927"/>
              <a:gd name="connsiteY4" fmla="*/ 187032 h 511629"/>
              <a:gd name="connsiteX5" fmla="*/ 1684894 w 2129927"/>
              <a:gd name="connsiteY5" fmla="*/ 105179 h 511629"/>
              <a:gd name="connsiteX6" fmla="*/ 1418019 w 2129927"/>
              <a:gd name="connsiteY6" fmla="*/ 59237 h 511629"/>
              <a:gd name="connsiteX7" fmla="*/ 1093476 w 2129927"/>
              <a:gd name="connsiteY7" fmla="*/ 2757 h 511629"/>
              <a:gd name="connsiteX8" fmla="*/ 750167 w 2129927"/>
              <a:gd name="connsiteY8" fmla="*/ 13061 h 511629"/>
              <a:gd name="connsiteX9" fmla="*/ 454070 w 2129927"/>
              <a:gd name="connsiteY9" fmla="*/ 50524 h 511629"/>
              <a:gd name="connsiteX10" fmla="*/ 157008 w 2129927"/>
              <a:gd name="connsiteY10" fmla="*/ 223785 h 511629"/>
              <a:gd name="connsiteX11" fmla="*/ 0 w 2129927"/>
              <a:gd name="connsiteY11" fmla="*/ 425410 h 511629"/>
              <a:gd name="connsiteX0" fmla="*/ 2080537 w 2129927"/>
              <a:gd name="connsiteY0" fmla="*/ 414941 h 425410"/>
              <a:gd name="connsiteX1" fmla="*/ 2129795 w 2129927"/>
              <a:gd name="connsiteY1" fmla="*/ 332049 h 425410"/>
              <a:gd name="connsiteX2" fmla="*/ 2089497 w 2129927"/>
              <a:gd name="connsiteY2" fmla="*/ 282156 h 425410"/>
              <a:gd name="connsiteX3" fmla="*/ 1944761 w 2129927"/>
              <a:gd name="connsiteY3" fmla="*/ 187032 h 425410"/>
              <a:gd name="connsiteX4" fmla="*/ 1684894 w 2129927"/>
              <a:gd name="connsiteY4" fmla="*/ 105179 h 425410"/>
              <a:gd name="connsiteX5" fmla="*/ 1418019 w 2129927"/>
              <a:gd name="connsiteY5" fmla="*/ 59237 h 425410"/>
              <a:gd name="connsiteX6" fmla="*/ 1093476 w 2129927"/>
              <a:gd name="connsiteY6" fmla="*/ 2757 h 425410"/>
              <a:gd name="connsiteX7" fmla="*/ 750167 w 2129927"/>
              <a:gd name="connsiteY7" fmla="*/ 13061 h 425410"/>
              <a:gd name="connsiteX8" fmla="*/ 454070 w 2129927"/>
              <a:gd name="connsiteY8" fmla="*/ 50524 h 425410"/>
              <a:gd name="connsiteX9" fmla="*/ 157008 w 2129927"/>
              <a:gd name="connsiteY9" fmla="*/ 223785 h 425410"/>
              <a:gd name="connsiteX10" fmla="*/ 0 w 2129927"/>
              <a:gd name="connsiteY10" fmla="*/ 425410 h 425410"/>
              <a:gd name="connsiteX0" fmla="*/ 2129795 w 2129927"/>
              <a:gd name="connsiteY0" fmla="*/ 332049 h 425410"/>
              <a:gd name="connsiteX1" fmla="*/ 2089497 w 2129927"/>
              <a:gd name="connsiteY1" fmla="*/ 282156 h 425410"/>
              <a:gd name="connsiteX2" fmla="*/ 1944761 w 2129927"/>
              <a:gd name="connsiteY2" fmla="*/ 187032 h 425410"/>
              <a:gd name="connsiteX3" fmla="*/ 1684894 w 2129927"/>
              <a:gd name="connsiteY3" fmla="*/ 105179 h 425410"/>
              <a:gd name="connsiteX4" fmla="*/ 1418019 w 2129927"/>
              <a:gd name="connsiteY4" fmla="*/ 59237 h 425410"/>
              <a:gd name="connsiteX5" fmla="*/ 1093476 w 2129927"/>
              <a:gd name="connsiteY5" fmla="*/ 2757 h 425410"/>
              <a:gd name="connsiteX6" fmla="*/ 750167 w 2129927"/>
              <a:gd name="connsiteY6" fmla="*/ 13061 h 425410"/>
              <a:gd name="connsiteX7" fmla="*/ 454070 w 2129927"/>
              <a:gd name="connsiteY7" fmla="*/ 50524 h 425410"/>
              <a:gd name="connsiteX8" fmla="*/ 157008 w 2129927"/>
              <a:gd name="connsiteY8" fmla="*/ 223785 h 425410"/>
              <a:gd name="connsiteX9" fmla="*/ 0 w 2129927"/>
              <a:gd name="connsiteY9" fmla="*/ 425410 h 425410"/>
              <a:gd name="connsiteX0" fmla="*/ 2089497 w 2089497"/>
              <a:gd name="connsiteY0" fmla="*/ 282156 h 425410"/>
              <a:gd name="connsiteX1" fmla="*/ 1944761 w 2089497"/>
              <a:gd name="connsiteY1" fmla="*/ 187032 h 425410"/>
              <a:gd name="connsiteX2" fmla="*/ 1684894 w 2089497"/>
              <a:gd name="connsiteY2" fmla="*/ 105179 h 425410"/>
              <a:gd name="connsiteX3" fmla="*/ 1418019 w 2089497"/>
              <a:gd name="connsiteY3" fmla="*/ 59237 h 425410"/>
              <a:gd name="connsiteX4" fmla="*/ 1093476 w 2089497"/>
              <a:gd name="connsiteY4" fmla="*/ 2757 h 425410"/>
              <a:gd name="connsiteX5" fmla="*/ 750167 w 2089497"/>
              <a:gd name="connsiteY5" fmla="*/ 13061 h 425410"/>
              <a:gd name="connsiteX6" fmla="*/ 454070 w 2089497"/>
              <a:gd name="connsiteY6" fmla="*/ 50524 h 425410"/>
              <a:gd name="connsiteX7" fmla="*/ 157008 w 2089497"/>
              <a:gd name="connsiteY7" fmla="*/ 223785 h 425410"/>
              <a:gd name="connsiteX8" fmla="*/ 0 w 2089497"/>
              <a:gd name="connsiteY8" fmla="*/ 425410 h 425410"/>
              <a:gd name="connsiteX0" fmla="*/ 1944761 w 1944761"/>
              <a:gd name="connsiteY0" fmla="*/ 187032 h 425410"/>
              <a:gd name="connsiteX1" fmla="*/ 1684894 w 1944761"/>
              <a:gd name="connsiteY1" fmla="*/ 105179 h 425410"/>
              <a:gd name="connsiteX2" fmla="*/ 1418019 w 1944761"/>
              <a:gd name="connsiteY2" fmla="*/ 59237 h 425410"/>
              <a:gd name="connsiteX3" fmla="*/ 1093476 w 1944761"/>
              <a:gd name="connsiteY3" fmla="*/ 2757 h 425410"/>
              <a:gd name="connsiteX4" fmla="*/ 750167 w 1944761"/>
              <a:gd name="connsiteY4" fmla="*/ 13061 h 425410"/>
              <a:gd name="connsiteX5" fmla="*/ 454070 w 1944761"/>
              <a:gd name="connsiteY5" fmla="*/ 50524 h 425410"/>
              <a:gd name="connsiteX6" fmla="*/ 157008 w 1944761"/>
              <a:gd name="connsiteY6" fmla="*/ 223785 h 425410"/>
              <a:gd name="connsiteX7" fmla="*/ 0 w 1944761"/>
              <a:gd name="connsiteY7" fmla="*/ 425410 h 425410"/>
              <a:gd name="connsiteX0" fmla="*/ 1684894 w 1684894"/>
              <a:gd name="connsiteY0" fmla="*/ 105179 h 425410"/>
              <a:gd name="connsiteX1" fmla="*/ 1418019 w 1684894"/>
              <a:gd name="connsiteY1" fmla="*/ 59237 h 425410"/>
              <a:gd name="connsiteX2" fmla="*/ 1093476 w 1684894"/>
              <a:gd name="connsiteY2" fmla="*/ 2757 h 425410"/>
              <a:gd name="connsiteX3" fmla="*/ 750167 w 1684894"/>
              <a:gd name="connsiteY3" fmla="*/ 13061 h 425410"/>
              <a:gd name="connsiteX4" fmla="*/ 454070 w 1684894"/>
              <a:gd name="connsiteY4" fmla="*/ 50524 h 425410"/>
              <a:gd name="connsiteX5" fmla="*/ 157008 w 1684894"/>
              <a:gd name="connsiteY5" fmla="*/ 223785 h 425410"/>
              <a:gd name="connsiteX6" fmla="*/ 0 w 1684894"/>
              <a:gd name="connsiteY6" fmla="*/ 425410 h 425410"/>
              <a:gd name="connsiteX0" fmla="*/ 1684894 w 1684894"/>
              <a:gd name="connsiteY0" fmla="*/ 109427 h 429658"/>
              <a:gd name="connsiteX1" fmla="*/ 1395714 w 1684894"/>
              <a:gd name="connsiteY1" fmla="*/ 122327 h 429658"/>
              <a:gd name="connsiteX2" fmla="*/ 1093476 w 1684894"/>
              <a:gd name="connsiteY2" fmla="*/ 7005 h 429658"/>
              <a:gd name="connsiteX3" fmla="*/ 750167 w 1684894"/>
              <a:gd name="connsiteY3" fmla="*/ 17309 h 429658"/>
              <a:gd name="connsiteX4" fmla="*/ 454070 w 1684894"/>
              <a:gd name="connsiteY4" fmla="*/ 54772 h 429658"/>
              <a:gd name="connsiteX5" fmla="*/ 157008 w 1684894"/>
              <a:gd name="connsiteY5" fmla="*/ 228033 h 429658"/>
              <a:gd name="connsiteX6" fmla="*/ 0 w 1684894"/>
              <a:gd name="connsiteY6" fmla="*/ 429658 h 429658"/>
              <a:gd name="connsiteX0" fmla="*/ 1684894 w 1684894"/>
              <a:gd name="connsiteY0" fmla="*/ 97501 h 417732"/>
              <a:gd name="connsiteX1" fmla="*/ 1395714 w 1684894"/>
              <a:gd name="connsiteY1" fmla="*/ 110401 h 417732"/>
              <a:gd name="connsiteX2" fmla="*/ 970800 w 1684894"/>
              <a:gd name="connsiteY2" fmla="*/ 132377 h 417732"/>
              <a:gd name="connsiteX3" fmla="*/ 750167 w 1684894"/>
              <a:gd name="connsiteY3" fmla="*/ 5383 h 417732"/>
              <a:gd name="connsiteX4" fmla="*/ 454070 w 1684894"/>
              <a:gd name="connsiteY4" fmla="*/ 42846 h 417732"/>
              <a:gd name="connsiteX5" fmla="*/ 157008 w 1684894"/>
              <a:gd name="connsiteY5" fmla="*/ 216107 h 417732"/>
              <a:gd name="connsiteX6" fmla="*/ 0 w 1684894"/>
              <a:gd name="connsiteY6" fmla="*/ 417732 h 417732"/>
              <a:gd name="connsiteX0" fmla="*/ 1684894 w 1684894"/>
              <a:gd name="connsiteY0" fmla="*/ 56118 h 376349"/>
              <a:gd name="connsiteX1" fmla="*/ 1395714 w 1684894"/>
              <a:gd name="connsiteY1" fmla="*/ 69018 h 376349"/>
              <a:gd name="connsiteX2" fmla="*/ 970800 w 1684894"/>
              <a:gd name="connsiteY2" fmla="*/ 90994 h 376349"/>
              <a:gd name="connsiteX3" fmla="*/ 649796 w 1684894"/>
              <a:gd name="connsiteY3" fmla="*/ 91491 h 376349"/>
              <a:gd name="connsiteX4" fmla="*/ 454070 w 1684894"/>
              <a:gd name="connsiteY4" fmla="*/ 1463 h 376349"/>
              <a:gd name="connsiteX5" fmla="*/ 157008 w 1684894"/>
              <a:gd name="connsiteY5" fmla="*/ 174724 h 376349"/>
              <a:gd name="connsiteX6" fmla="*/ 0 w 1684894"/>
              <a:gd name="connsiteY6" fmla="*/ 376349 h 376349"/>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157008 w 1684894"/>
              <a:gd name="connsiteY5" fmla="*/ 126417 h 328042"/>
              <a:gd name="connsiteX6" fmla="*/ 0 w 1684894"/>
              <a:gd name="connsiteY6" fmla="*/ 328042 h 328042"/>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0 w 1684894"/>
              <a:gd name="connsiteY5" fmla="*/ 328042 h 328042"/>
              <a:gd name="connsiteX0" fmla="*/ 1320042 w 1320042"/>
              <a:gd name="connsiteY0" fmla="*/ 7811 h 44546"/>
              <a:gd name="connsiteX1" fmla="*/ 1030862 w 1320042"/>
              <a:gd name="connsiteY1" fmla="*/ 20711 h 44546"/>
              <a:gd name="connsiteX2" fmla="*/ 605948 w 1320042"/>
              <a:gd name="connsiteY2" fmla="*/ 42687 h 44546"/>
              <a:gd name="connsiteX3" fmla="*/ 284944 w 1320042"/>
              <a:gd name="connsiteY3" fmla="*/ 43184 h 44546"/>
              <a:gd name="connsiteX4" fmla="*/ 0 w 1320042"/>
              <a:gd name="connsiteY4" fmla="*/ 41419 h 44546"/>
              <a:gd name="connsiteX0" fmla="*/ 1320042 w 1320042"/>
              <a:gd name="connsiteY0" fmla="*/ 7811 h 72606"/>
              <a:gd name="connsiteX1" fmla="*/ 1030862 w 1320042"/>
              <a:gd name="connsiteY1" fmla="*/ 20711 h 72606"/>
              <a:gd name="connsiteX2" fmla="*/ 605948 w 1320042"/>
              <a:gd name="connsiteY2" fmla="*/ 42687 h 72606"/>
              <a:gd name="connsiteX3" fmla="*/ 240335 w 1320042"/>
              <a:gd name="connsiteY3" fmla="*/ 72605 h 72606"/>
              <a:gd name="connsiteX4" fmla="*/ 0 w 1320042"/>
              <a:gd name="connsiteY4" fmla="*/ 41419 h 72606"/>
              <a:gd name="connsiteX0" fmla="*/ 1320042 w 1320042"/>
              <a:gd name="connsiteY0" fmla="*/ 3698 h 68493"/>
              <a:gd name="connsiteX1" fmla="*/ 1042014 w 1320042"/>
              <a:gd name="connsiteY1" fmla="*/ 65633 h 68493"/>
              <a:gd name="connsiteX2" fmla="*/ 605948 w 1320042"/>
              <a:gd name="connsiteY2" fmla="*/ 38574 h 68493"/>
              <a:gd name="connsiteX3" fmla="*/ 240335 w 1320042"/>
              <a:gd name="connsiteY3" fmla="*/ 68492 h 68493"/>
              <a:gd name="connsiteX4" fmla="*/ 0 w 1320042"/>
              <a:gd name="connsiteY4" fmla="*/ 37306 h 68493"/>
              <a:gd name="connsiteX0" fmla="*/ 1360430 w 1360430"/>
              <a:gd name="connsiteY0" fmla="*/ 3183 h 85738"/>
              <a:gd name="connsiteX1" fmla="*/ 1042014 w 1360430"/>
              <a:gd name="connsiteY1" fmla="*/ 82878 h 85738"/>
              <a:gd name="connsiteX2" fmla="*/ 605948 w 1360430"/>
              <a:gd name="connsiteY2" fmla="*/ 55819 h 85738"/>
              <a:gd name="connsiteX3" fmla="*/ 240335 w 1360430"/>
              <a:gd name="connsiteY3" fmla="*/ 85737 h 85738"/>
              <a:gd name="connsiteX4" fmla="*/ 0 w 1360430"/>
              <a:gd name="connsiteY4" fmla="*/ 54551 h 85738"/>
              <a:gd name="connsiteX0" fmla="*/ 1360430 w 1360430"/>
              <a:gd name="connsiteY0" fmla="*/ 0 h 82555"/>
              <a:gd name="connsiteX1" fmla="*/ 104201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2555"/>
              <a:gd name="connsiteX1" fmla="*/ 96460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4506"/>
              <a:gd name="connsiteX1" fmla="*/ 964604 w 1360430"/>
              <a:gd name="connsiteY1" fmla="*/ 79695 h 84506"/>
              <a:gd name="connsiteX2" fmla="*/ 589119 w 1360430"/>
              <a:gd name="connsiteY2" fmla="*/ 76316 h 84506"/>
              <a:gd name="connsiteX3" fmla="*/ 240335 w 1360430"/>
              <a:gd name="connsiteY3" fmla="*/ 82554 h 84506"/>
              <a:gd name="connsiteX4" fmla="*/ 0 w 1360430"/>
              <a:gd name="connsiteY4" fmla="*/ 51368 h 84506"/>
              <a:gd name="connsiteX0" fmla="*/ 1360430 w 1360430"/>
              <a:gd name="connsiteY0" fmla="*/ 0 h 85354"/>
              <a:gd name="connsiteX1" fmla="*/ 964604 w 1360430"/>
              <a:gd name="connsiteY1" fmla="*/ 79695 h 85354"/>
              <a:gd name="connsiteX2" fmla="*/ 589119 w 1360430"/>
              <a:gd name="connsiteY2" fmla="*/ 76316 h 85354"/>
              <a:gd name="connsiteX3" fmla="*/ 213410 w 1360430"/>
              <a:gd name="connsiteY3" fmla="*/ 55915 h 85354"/>
              <a:gd name="connsiteX4" fmla="*/ 0 w 1360430"/>
              <a:gd name="connsiteY4" fmla="*/ 51368 h 85354"/>
              <a:gd name="connsiteX0" fmla="*/ 1474864 w 1474864"/>
              <a:gd name="connsiteY0" fmla="*/ 0 h 128326"/>
              <a:gd name="connsiteX1" fmla="*/ 1079038 w 1474864"/>
              <a:gd name="connsiteY1" fmla="*/ 79695 h 128326"/>
              <a:gd name="connsiteX2" fmla="*/ 703553 w 1474864"/>
              <a:gd name="connsiteY2" fmla="*/ 76316 h 128326"/>
              <a:gd name="connsiteX3" fmla="*/ 327844 w 1474864"/>
              <a:gd name="connsiteY3" fmla="*/ 55915 h 128326"/>
              <a:gd name="connsiteX4" fmla="*/ 0 w 1474864"/>
              <a:gd name="connsiteY4" fmla="*/ 128326 h 128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864" h="128326">
                <a:moveTo>
                  <a:pt x="1474864" y="0"/>
                </a:moveTo>
                <a:cubicBezTo>
                  <a:pt x="1319759" y="43820"/>
                  <a:pt x="1207590" y="66976"/>
                  <a:pt x="1079038" y="79695"/>
                </a:cubicBezTo>
                <a:cubicBezTo>
                  <a:pt x="950486" y="92414"/>
                  <a:pt x="828752" y="80279"/>
                  <a:pt x="703553" y="76316"/>
                </a:cubicBezTo>
                <a:cubicBezTo>
                  <a:pt x="578354" y="72353"/>
                  <a:pt x="445103" y="47247"/>
                  <a:pt x="327844" y="55915"/>
                </a:cubicBezTo>
                <a:cubicBezTo>
                  <a:pt x="210585" y="64583"/>
                  <a:pt x="108299" y="80850"/>
                  <a:pt x="0" y="128326"/>
                </a:cubicBezTo>
              </a:path>
            </a:pathLst>
          </a:custGeom>
          <a:ln w="142875" cmpd="sng">
            <a:solidFill>
              <a:srgbClr val="FFFF00">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9546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4594" y="377870"/>
            <a:ext cx="6727466" cy="2277685"/>
          </a:xfrm>
        </p:spPr>
        <p:txBody>
          <a:bodyPr/>
          <a:lstStyle/>
          <a:p>
            <a:pPr marL="0" indent="0">
              <a:buNone/>
            </a:pPr>
            <a:r>
              <a:rPr lang="en-US" sz="2000" dirty="0" smtClean="0"/>
              <a:t>“[Sabbath] sets </a:t>
            </a:r>
            <a:r>
              <a:rPr lang="en-US" sz="2000" dirty="0"/>
              <a:t>us free from bondage to our own efforts. Only in this way can we come to the power and joy of a radiant life in ministry, a blessing to all we touch. And yet Sabbath is almost totally absent from the existence of contemporary Christians and their ministers.” </a:t>
            </a:r>
            <a:endParaRPr lang="en-US" sz="2000" dirty="0" smtClean="0"/>
          </a:p>
          <a:p>
            <a:pPr marL="0" indent="0">
              <a:buNone/>
            </a:pPr>
            <a:r>
              <a:rPr lang="en-US" sz="2000" i="1" dirty="0" smtClean="0"/>
              <a:t>				Dallas </a:t>
            </a:r>
            <a:r>
              <a:rPr lang="en-US" sz="2000" i="1" dirty="0"/>
              <a:t>Willard, </a:t>
            </a:r>
            <a:r>
              <a:rPr lang="en-US" sz="2000" i="1" u="sng" dirty="0"/>
              <a:t>The Great </a:t>
            </a:r>
            <a:r>
              <a:rPr lang="en-US" sz="2000" i="1" u="sng" dirty="0" smtClean="0"/>
              <a:t>Omission</a:t>
            </a:r>
            <a:endParaRPr lang="en-US" sz="2000" dirty="0"/>
          </a:p>
        </p:txBody>
      </p:sp>
      <p:pic>
        <p:nvPicPr>
          <p:cNvPr id="4" name="Picture 3" descr="sabbath candle.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29059" y="2952934"/>
            <a:ext cx="3612084" cy="3612084"/>
          </a:xfrm>
          <a:prstGeom prst="rect">
            <a:avLst/>
          </a:prstGeom>
        </p:spPr>
      </p:pic>
    </p:spTree>
    <p:extLst>
      <p:ext uri="{BB962C8B-B14F-4D97-AF65-F5344CB8AC3E}">
        <p14:creationId xmlns:p14="http://schemas.microsoft.com/office/powerpoint/2010/main" val="1704402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6003289" y="4922741"/>
            <a:ext cx="2665798" cy="1477328"/>
          </a:xfrm>
          <a:prstGeom prst="rect">
            <a:avLst/>
          </a:prstGeom>
          <a:noFill/>
          <a:ln w="38100" cmpd="sng">
            <a:solidFill>
              <a:schemeClr val="bg2">
                <a:lumMod val="50000"/>
              </a:schemeClr>
            </a:solidFill>
          </a:ln>
        </p:spPr>
        <p:txBody>
          <a:bodyPr wrap="square" rtlCol="0">
            <a:spAutoFit/>
          </a:bodyPr>
          <a:lstStyle/>
          <a:p>
            <a:r>
              <a:rPr lang="en-US" i="1" dirty="0" smtClean="0"/>
              <a:t>“The way you live your days is the way you live your life.”</a:t>
            </a:r>
          </a:p>
          <a:p>
            <a:endParaRPr lang="en-US" i="1" dirty="0" smtClean="0"/>
          </a:p>
          <a:p>
            <a:r>
              <a:rPr lang="en-US" dirty="0" smtClean="0"/>
              <a:t>       Annie Dillard</a:t>
            </a:r>
            <a:endParaRPr lang="en-US" dirty="0"/>
          </a:p>
        </p:txBody>
      </p:sp>
      <p:sp>
        <p:nvSpPr>
          <p:cNvPr id="3" name="Rectangle 2"/>
          <p:cNvSpPr/>
          <p:nvPr/>
        </p:nvSpPr>
        <p:spPr>
          <a:xfrm>
            <a:off x="2031902" y="442891"/>
            <a:ext cx="6028461" cy="4247317"/>
          </a:xfrm>
          <a:prstGeom prst="rect">
            <a:avLst/>
          </a:prstGeom>
        </p:spPr>
        <p:txBody>
          <a:bodyPr wrap="square">
            <a:spAutoFit/>
          </a:bodyPr>
          <a:lstStyle/>
          <a:p>
            <a:pPr lvl="0"/>
            <a:r>
              <a:rPr lang="en-US" dirty="0"/>
              <a:t>Bilbo: </a:t>
            </a:r>
            <a:endParaRPr lang="en-US" dirty="0" smtClean="0"/>
          </a:p>
          <a:p>
            <a:pPr lvl="0"/>
            <a:endParaRPr lang="en-US" dirty="0"/>
          </a:p>
          <a:p>
            <a:pPr lvl="0"/>
            <a:r>
              <a:rPr lang="en-US" dirty="0" smtClean="0"/>
              <a:t>“Look</a:t>
            </a:r>
            <a:r>
              <a:rPr lang="en-US" dirty="0"/>
              <a:t>, I know you doubt me. I know you always have. </a:t>
            </a:r>
            <a:endParaRPr lang="en-US" dirty="0" smtClean="0"/>
          </a:p>
          <a:p>
            <a:pPr lvl="0"/>
            <a:endParaRPr lang="en-US" dirty="0"/>
          </a:p>
          <a:p>
            <a:pPr lvl="0"/>
            <a:r>
              <a:rPr lang="en-US" dirty="0" smtClean="0"/>
              <a:t>And </a:t>
            </a:r>
            <a:r>
              <a:rPr lang="en-US" dirty="0"/>
              <a:t>you’re right... I often think of Bag End. </a:t>
            </a:r>
            <a:endParaRPr lang="en-US" dirty="0" smtClean="0"/>
          </a:p>
          <a:p>
            <a:pPr lvl="0"/>
            <a:endParaRPr lang="en-US" dirty="0"/>
          </a:p>
          <a:p>
            <a:pPr lvl="0"/>
            <a:r>
              <a:rPr lang="en-US" dirty="0" smtClean="0"/>
              <a:t>I </a:t>
            </a:r>
            <a:r>
              <a:rPr lang="en-US" dirty="0"/>
              <a:t>miss my books, and my armchair, and my garden. </a:t>
            </a:r>
            <a:endParaRPr lang="en-US" dirty="0" smtClean="0"/>
          </a:p>
          <a:p>
            <a:pPr lvl="0"/>
            <a:endParaRPr lang="en-US" dirty="0"/>
          </a:p>
          <a:p>
            <a:pPr lvl="0"/>
            <a:r>
              <a:rPr lang="en-US" dirty="0" smtClean="0"/>
              <a:t>See</a:t>
            </a:r>
            <a:r>
              <a:rPr lang="en-US" dirty="0"/>
              <a:t>, that’s where I belong, that’s home. </a:t>
            </a:r>
            <a:endParaRPr lang="en-US" dirty="0" smtClean="0"/>
          </a:p>
          <a:p>
            <a:pPr lvl="0"/>
            <a:endParaRPr lang="en-US" dirty="0"/>
          </a:p>
          <a:p>
            <a:pPr lvl="0"/>
            <a:r>
              <a:rPr lang="en-US" dirty="0" smtClean="0"/>
              <a:t>That’s </a:t>
            </a:r>
            <a:r>
              <a:rPr lang="en-US" dirty="0"/>
              <a:t>why I came back...cause you don’t have one, a home. </a:t>
            </a:r>
            <a:endParaRPr lang="en-US" dirty="0" smtClean="0"/>
          </a:p>
          <a:p>
            <a:pPr lvl="0"/>
            <a:endParaRPr lang="en-US" dirty="0"/>
          </a:p>
          <a:p>
            <a:pPr lvl="0"/>
            <a:r>
              <a:rPr lang="en-US" dirty="0" smtClean="0"/>
              <a:t>It </a:t>
            </a:r>
            <a:r>
              <a:rPr lang="en-US" dirty="0"/>
              <a:t>was taken from you. </a:t>
            </a:r>
            <a:endParaRPr lang="en-US" dirty="0" smtClean="0"/>
          </a:p>
          <a:p>
            <a:pPr lvl="0"/>
            <a:endParaRPr lang="en-US" dirty="0"/>
          </a:p>
          <a:p>
            <a:pPr lvl="0"/>
            <a:r>
              <a:rPr lang="en-US" dirty="0" smtClean="0"/>
              <a:t>But </a:t>
            </a:r>
            <a:r>
              <a:rPr lang="en-US" dirty="0"/>
              <a:t>I will help you take it back if I can</a:t>
            </a:r>
            <a:r>
              <a:rPr lang="en-US" dirty="0" smtClean="0"/>
              <a:t>.”</a:t>
            </a:r>
            <a:endParaRPr lang="en-US" dirty="0"/>
          </a:p>
        </p:txBody>
      </p:sp>
      <p:sp>
        <p:nvSpPr>
          <p:cNvPr id="10" name="Freeform 9"/>
          <p:cNvSpPr/>
          <p:nvPr/>
        </p:nvSpPr>
        <p:spPr>
          <a:xfrm rot="10800000">
            <a:off x="3001646" y="4376943"/>
            <a:ext cx="1922666" cy="220421"/>
          </a:xfrm>
          <a:custGeom>
            <a:avLst/>
            <a:gdLst>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2245987 w 2357973"/>
              <a:gd name="connsiteY8" fmla="*/ 524814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1879819 w 2357973"/>
              <a:gd name="connsiteY8" fmla="*/ 474689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29088"/>
              <a:gd name="connsiteY0" fmla="*/ 104963 h 587791"/>
              <a:gd name="connsiteX1" fmla="*/ 31485 w 2329088"/>
              <a:gd name="connsiteY1" fmla="*/ 167941 h 587791"/>
              <a:gd name="connsiteX2" fmla="*/ 20990 w 2329088"/>
              <a:gd name="connsiteY2" fmla="*/ 199429 h 587791"/>
              <a:gd name="connsiteX3" fmla="*/ 146933 w 2329088"/>
              <a:gd name="connsiteY3" fmla="*/ 367370 h 587791"/>
              <a:gd name="connsiteX4" fmla="*/ 503772 w 2329088"/>
              <a:gd name="connsiteY4" fmla="*/ 482829 h 587791"/>
              <a:gd name="connsiteX5" fmla="*/ 1018040 w 2329088"/>
              <a:gd name="connsiteY5" fmla="*/ 556303 h 587791"/>
              <a:gd name="connsiteX6" fmla="*/ 1259432 w 2329088"/>
              <a:gd name="connsiteY6" fmla="*/ 577295 h 587791"/>
              <a:gd name="connsiteX7" fmla="*/ 1511318 w 2329088"/>
              <a:gd name="connsiteY7" fmla="*/ 587791 h 587791"/>
              <a:gd name="connsiteX8" fmla="*/ 1879819 w 2329088"/>
              <a:gd name="connsiteY8" fmla="*/ 474689 h 587791"/>
              <a:gd name="connsiteX9" fmla="*/ 2038977 w 2329088"/>
              <a:gd name="connsiteY9" fmla="*/ 390585 h 587791"/>
              <a:gd name="connsiteX10" fmla="*/ 2319453 w 2329088"/>
              <a:gd name="connsiteY10" fmla="*/ 367370 h 587791"/>
              <a:gd name="connsiteX11" fmla="*/ 2256482 w 2329088"/>
              <a:gd name="connsiteY11" fmla="*/ 314888 h 587791"/>
              <a:gd name="connsiteX12" fmla="*/ 2025586 w 2329088"/>
              <a:gd name="connsiteY12" fmla="*/ 209926 h 587791"/>
              <a:gd name="connsiteX13" fmla="*/ 1710728 w 2329088"/>
              <a:gd name="connsiteY13" fmla="*/ 125956 h 587791"/>
              <a:gd name="connsiteX14" fmla="*/ 1532308 w 2329088"/>
              <a:gd name="connsiteY14" fmla="*/ 73474 h 587791"/>
              <a:gd name="connsiteX15" fmla="*/ 1133488 w 2329088"/>
              <a:gd name="connsiteY15" fmla="*/ 20993 h 587791"/>
              <a:gd name="connsiteX16" fmla="*/ 734668 w 2329088"/>
              <a:gd name="connsiteY16" fmla="*/ 0 h 587791"/>
              <a:gd name="connsiteX17" fmla="*/ 566744 w 2329088"/>
              <a:gd name="connsiteY17" fmla="*/ 10497 h 587791"/>
              <a:gd name="connsiteX18" fmla="*/ 283372 w 2329088"/>
              <a:gd name="connsiteY18" fmla="*/ 83970 h 587791"/>
              <a:gd name="connsiteX19" fmla="*/ 199410 w 2329088"/>
              <a:gd name="connsiteY19" fmla="*/ 146948 h 587791"/>
              <a:gd name="connsiteX20" fmla="*/ 115448 w 2329088"/>
              <a:gd name="connsiteY20" fmla="*/ 199429 h 587791"/>
              <a:gd name="connsiteX21" fmla="*/ 20990 w 2329088"/>
              <a:gd name="connsiteY21" fmla="*/ 283400 h 587791"/>
              <a:gd name="connsiteX22" fmla="*/ 0 w 2329088"/>
              <a:gd name="connsiteY22" fmla="*/ 314888 h 587791"/>
              <a:gd name="connsiteX23" fmla="*/ 31485 w 2329088"/>
              <a:gd name="connsiteY23" fmla="*/ 377866 h 587791"/>
              <a:gd name="connsiteX24" fmla="*/ 230896 w 2329088"/>
              <a:gd name="connsiteY24" fmla="*/ 430347 h 587791"/>
              <a:gd name="connsiteX25" fmla="*/ 283372 w 2329088"/>
              <a:gd name="connsiteY25" fmla="*/ 440844 h 587791"/>
              <a:gd name="connsiteX0" fmla="*/ 73467 w 2257027"/>
              <a:gd name="connsiteY0" fmla="*/ 104963 h 587791"/>
              <a:gd name="connsiteX1" fmla="*/ 31485 w 2257027"/>
              <a:gd name="connsiteY1" fmla="*/ 167941 h 587791"/>
              <a:gd name="connsiteX2" fmla="*/ 20990 w 2257027"/>
              <a:gd name="connsiteY2" fmla="*/ 199429 h 587791"/>
              <a:gd name="connsiteX3" fmla="*/ 146933 w 2257027"/>
              <a:gd name="connsiteY3" fmla="*/ 367370 h 587791"/>
              <a:gd name="connsiteX4" fmla="*/ 503772 w 2257027"/>
              <a:gd name="connsiteY4" fmla="*/ 482829 h 587791"/>
              <a:gd name="connsiteX5" fmla="*/ 1018040 w 2257027"/>
              <a:gd name="connsiteY5" fmla="*/ 556303 h 587791"/>
              <a:gd name="connsiteX6" fmla="*/ 1259432 w 2257027"/>
              <a:gd name="connsiteY6" fmla="*/ 577295 h 587791"/>
              <a:gd name="connsiteX7" fmla="*/ 1511318 w 2257027"/>
              <a:gd name="connsiteY7" fmla="*/ 587791 h 587791"/>
              <a:gd name="connsiteX8" fmla="*/ 1879819 w 2257027"/>
              <a:gd name="connsiteY8" fmla="*/ 474689 h 587791"/>
              <a:gd name="connsiteX9" fmla="*/ 2038977 w 2257027"/>
              <a:gd name="connsiteY9" fmla="*/ 390585 h 587791"/>
              <a:gd name="connsiteX10" fmla="*/ 2088235 w 2257027"/>
              <a:gd name="connsiteY10" fmla="*/ 307693 h 587791"/>
              <a:gd name="connsiteX11" fmla="*/ 2256482 w 2257027"/>
              <a:gd name="connsiteY11" fmla="*/ 314888 h 587791"/>
              <a:gd name="connsiteX12" fmla="*/ 2025586 w 2257027"/>
              <a:gd name="connsiteY12" fmla="*/ 209926 h 587791"/>
              <a:gd name="connsiteX13" fmla="*/ 1710728 w 2257027"/>
              <a:gd name="connsiteY13" fmla="*/ 125956 h 587791"/>
              <a:gd name="connsiteX14" fmla="*/ 1532308 w 2257027"/>
              <a:gd name="connsiteY14" fmla="*/ 73474 h 587791"/>
              <a:gd name="connsiteX15" fmla="*/ 1133488 w 2257027"/>
              <a:gd name="connsiteY15" fmla="*/ 20993 h 587791"/>
              <a:gd name="connsiteX16" fmla="*/ 734668 w 2257027"/>
              <a:gd name="connsiteY16" fmla="*/ 0 h 587791"/>
              <a:gd name="connsiteX17" fmla="*/ 566744 w 2257027"/>
              <a:gd name="connsiteY17" fmla="*/ 10497 h 587791"/>
              <a:gd name="connsiteX18" fmla="*/ 283372 w 2257027"/>
              <a:gd name="connsiteY18" fmla="*/ 83970 h 587791"/>
              <a:gd name="connsiteX19" fmla="*/ 199410 w 2257027"/>
              <a:gd name="connsiteY19" fmla="*/ 146948 h 587791"/>
              <a:gd name="connsiteX20" fmla="*/ 115448 w 2257027"/>
              <a:gd name="connsiteY20" fmla="*/ 199429 h 587791"/>
              <a:gd name="connsiteX21" fmla="*/ 20990 w 2257027"/>
              <a:gd name="connsiteY21" fmla="*/ 283400 h 587791"/>
              <a:gd name="connsiteX22" fmla="*/ 0 w 2257027"/>
              <a:gd name="connsiteY22" fmla="*/ 314888 h 587791"/>
              <a:gd name="connsiteX23" fmla="*/ 31485 w 2257027"/>
              <a:gd name="connsiteY23" fmla="*/ 377866 h 587791"/>
              <a:gd name="connsiteX24" fmla="*/ 230896 w 2257027"/>
              <a:gd name="connsiteY24" fmla="*/ 430347 h 587791"/>
              <a:gd name="connsiteX25" fmla="*/ 283372 w 2257027"/>
              <a:gd name="connsiteY25" fmla="*/ 440844 h 587791"/>
              <a:gd name="connsiteX0" fmla="*/ 73467 w 2088286"/>
              <a:gd name="connsiteY0" fmla="*/ 104963 h 587791"/>
              <a:gd name="connsiteX1" fmla="*/ 31485 w 2088286"/>
              <a:gd name="connsiteY1" fmla="*/ 167941 h 587791"/>
              <a:gd name="connsiteX2" fmla="*/ 20990 w 2088286"/>
              <a:gd name="connsiteY2" fmla="*/ 199429 h 587791"/>
              <a:gd name="connsiteX3" fmla="*/ 146933 w 2088286"/>
              <a:gd name="connsiteY3" fmla="*/ 367370 h 587791"/>
              <a:gd name="connsiteX4" fmla="*/ 503772 w 2088286"/>
              <a:gd name="connsiteY4" fmla="*/ 482829 h 587791"/>
              <a:gd name="connsiteX5" fmla="*/ 1018040 w 2088286"/>
              <a:gd name="connsiteY5" fmla="*/ 556303 h 587791"/>
              <a:gd name="connsiteX6" fmla="*/ 1259432 w 2088286"/>
              <a:gd name="connsiteY6" fmla="*/ 577295 h 587791"/>
              <a:gd name="connsiteX7" fmla="*/ 1511318 w 2088286"/>
              <a:gd name="connsiteY7" fmla="*/ 587791 h 587791"/>
              <a:gd name="connsiteX8" fmla="*/ 1879819 w 2088286"/>
              <a:gd name="connsiteY8" fmla="*/ 474689 h 587791"/>
              <a:gd name="connsiteX9" fmla="*/ 2038977 w 2088286"/>
              <a:gd name="connsiteY9" fmla="*/ 390585 h 587791"/>
              <a:gd name="connsiteX10" fmla="*/ 2088235 w 2088286"/>
              <a:gd name="connsiteY10" fmla="*/ 307693 h 587791"/>
              <a:gd name="connsiteX11" fmla="*/ 2047937 w 2088286"/>
              <a:gd name="connsiteY11" fmla="*/ 257800 h 587791"/>
              <a:gd name="connsiteX12" fmla="*/ 2025586 w 2088286"/>
              <a:gd name="connsiteY12" fmla="*/ 209926 h 587791"/>
              <a:gd name="connsiteX13" fmla="*/ 1710728 w 2088286"/>
              <a:gd name="connsiteY13" fmla="*/ 125956 h 587791"/>
              <a:gd name="connsiteX14" fmla="*/ 1532308 w 2088286"/>
              <a:gd name="connsiteY14" fmla="*/ 73474 h 587791"/>
              <a:gd name="connsiteX15" fmla="*/ 1133488 w 2088286"/>
              <a:gd name="connsiteY15" fmla="*/ 20993 h 587791"/>
              <a:gd name="connsiteX16" fmla="*/ 734668 w 2088286"/>
              <a:gd name="connsiteY16" fmla="*/ 0 h 587791"/>
              <a:gd name="connsiteX17" fmla="*/ 566744 w 2088286"/>
              <a:gd name="connsiteY17" fmla="*/ 10497 h 587791"/>
              <a:gd name="connsiteX18" fmla="*/ 283372 w 2088286"/>
              <a:gd name="connsiteY18" fmla="*/ 83970 h 587791"/>
              <a:gd name="connsiteX19" fmla="*/ 199410 w 2088286"/>
              <a:gd name="connsiteY19" fmla="*/ 146948 h 587791"/>
              <a:gd name="connsiteX20" fmla="*/ 115448 w 2088286"/>
              <a:gd name="connsiteY20" fmla="*/ 199429 h 587791"/>
              <a:gd name="connsiteX21" fmla="*/ 20990 w 2088286"/>
              <a:gd name="connsiteY21" fmla="*/ 283400 h 587791"/>
              <a:gd name="connsiteX22" fmla="*/ 0 w 2088286"/>
              <a:gd name="connsiteY22" fmla="*/ 314888 h 587791"/>
              <a:gd name="connsiteX23" fmla="*/ 31485 w 2088286"/>
              <a:gd name="connsiteY23" fmla="*/ 377866 h 587791"/>
              <a:gd name="connsiteX24" fmla="*/ 230896 w 2088286"/>
              <a:gd name="connsiteY24" fmla="*/ 430347 h 587791"/>
              <a:gd name="connsiteX25" fmla="*/ 283372 w 2088286"/>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710728 w 2088367"/>
              <a:gd name="connsiteY13" fmla="*/ 125956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376459 w 2088367"/>
              <a:gd name="connsiteY14" fmla="*/ 34881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26562 h 609390"/>
              <a:gd name="connsiteX1" fmla="*/ 31485 w 2088367"/>
              <a:gd name="connsiteY1" fmla="*/ 189540 h 609390"/>
              <a:gd name="connsiteX2" fmla="*/ 20990 w 2088367"/>
              <a:gd name="connsiteY2" fmla="*/ 221028 h 609390"/>
              <a:gd name="connsiteX3" fmla="*/ 146933 w 2088367"/>
              <a:gd name="connsiteY3" fmla="*/ 388969 h 609390"/>
              <a:gd name="connsiteX4" fmla="*/ 503772 w 2088367"/>
              <a:gd name="connsiteY4" fmla="*/ 504428 h 609390"/>
              <a:gd name="connsiteX5" fmla="*/ 1018040 w 2088367"/>
              <a:gd name="connsiteY5" fmla="*/ 577902 h 609390"/>
              <a:gd name="connsiteX6" fmla="*/ 1259432 w 2088367"/>
              <a:gd name="connsiteY6" fmla="*/ 598894 h 609390"/>
              <a:gd name="connsiteX7" fmla="*/ 1511318 w 2088367"/>
              <a:gd name="connsiteY7" fmla="*/ 609390 h 609390"/>
              <a:gd name="connsiteX8" fmla="*/ 1879819 w 2088367"/>
              <a:gd name="connsiteY8" fmla="*/ 496288 h 609390"/>
              <a:gd name="connsiteX9" fmla="*/ 2038977 w 2088367"/>
              <a:gd name="connsiteY9" fmla="*/ 412184 h 609390"/>
              <a:gd name="connsiteX10" fmla="*/ 2088235 w 2088367"/>
              <a:gd name="connsiteY10" fmla="*/ 329292 h 609390"/>
              <a:gd name="connsiteX11" fmla="*/ 2047937 w 2088367"/>
              <a:gd name="connsiteY11" fmla="*/ 279399 h 609390"/>
              <a:gd name="connsiteX12" fmla="*/ 1903201 w 2088367"/>
              <a:gd name="connsiteY12" fmla="*/ 184275 h 609390"/>
              <a:gd name="connsiteX13" fmla="*/ 1643334 w 2088367"/>
              <a:gd name="connsiteY13" fmla="*/ 102422 h 609390"/>
              <a:gd name="connsiteX14" fmla="*/ 1376459 w 2088367"/>
              <a:gd name="connsiteY14" fmla="*/ 56480 h 609390"/>
              <a:gd name="connsiteX15" fmla="*/ 1051916 w 2088367"/>
              <a:gd name="connsiteY15" fmla="*/ 0 h 609390"/>
              <a:gd name="connsiteX16" fmla="*/ 734668 w 2088367"/>
              <a:gd name="connsiteY16" fmla="*/ 21599 h 609390"/>
              <a:gd name="connsiteX17" fmla="*/ 566744 w 2088367"/>
              <a:gd name="connsiteY17" fmla="*/ 32096 h 609390"/>
              <a:gd name="connsiteX18" fmla="*/ 283372 w 2088367"/>
              <a:gd name="connsiteY18" fmla="*/ 105569 h 609390"/>
              <a:gd name="connsiteX19" fmla="*/ 199410 w 2088367"/>
              <a:gd name="connsiteY19" fmla="*/ 168547 h 609390"/>
              <a:gd name="connsiteX20" fmla="*/ 115448 w 2088367"/>
              <a:gd name="connsiteY20" fmla="*/ 221028 h 609390"/>
              <a:gd name="connsiteX21" fmla="*/ 20990 w 2088367"/>
              <a:gd name="connsiteY21" fmla="*/ 304999 h 609390"/>
              <a:gd name="connsiteX22" fmla="*/ 0 w 2088367"/>
              <a:gd name="connsiteY22" fmla="*/ 336487 h 609390"/>
              <a:gd name="connsiteX23" fmla="*/ 31485 w 2088367"/>
              <a:gd name="connsiteY23" fmla="*/ 399465 h 609390"/>
              <a:gd name="connsiteX24" fmla="*/ 230896 w 2088367"/>
              <a:gd name="connsiteY24" fmla="*/ 451946 h 609390"/>
              <a:gd name="connsiteX25" fmla="*/ 283372 w 2088367"/>
              <a:gd name="connsiteY25" fmla="*/ 462443 h 609390"/>
              <a:gd name="connsiteX0" fmla="*/ 73467 w 2088367"/>
              <a:gd name="connsiteY0" fmla="*/ 128776 h 611604"/>
              <a:gd name="connsiteX1" fmla="*/ 31485 w 2088367"/>
              <a:gd name="connsiteY1" fmla="*/ 191754 h 611604"/>
              <a:gd name="connsiteX2" fmla="*/ 20990 w 2088367"/>
              <a:gd name="connsiteY2" fmla="*/ 223242 h 611604"/>
              <a:gd name="connsiteX3" fmla="*/ 146933 w 2088367"/>
              <a:gd name="connsiteY3" fmla="*/ 391183 h 611604"/>
              <a:gd name="connsiteX4" fmla="*/ 503772 w 2088367"/>
              <a:gd name="connsiteY4" fmla="*/ 506642 h 611604"/>
              <a:gd name="connsiteX5" fmla="*/ 1018040 w 2088367"/>
              <a:gd name="connsiteY5" fmla="*/ 580116 h 611604"/>
              <a:gd name="connsiteX6" fmla="*/ 1259432 w 2088367"/>
              <a:gd name="connsiteY6" fmla="*/ 601108 h 611604"/>
              <a:gd name="connsiteX7" fmla="*/ 1511318 w 2088367"/>
              <a:gd name="connsiteY7" fmla="*/ 611604 h 611604"/>
              <a:gd name="connsiteX8" fmla="*/ 1879819 w 2088367"/>
              <a:gd name="connsiteY8" fmla="*/ 498502 h 611604"/>
              <a:gd name="connsiteX9" fmla="*/ 2038977 w 2088367"/>
              <a:gd name="connsiteY9" fmla="*/ 414398 h 611604"/>
              <a:gd name="connsiteX10" fmla="*/ 2088235 w 2088367"/>
              <a:gd name="connsiteY10" fmla="*/ 331506 h 611604"/>
              <a:gd name="connsiteX11" fmla="*/ 2047937 w 2088367"/>
              <a:gd name="connsiteY11" fmla="*/ 281613 h 611604"/>
              <a:gd name="connsiteX12" fmla="*/ 1903201 w 2088367"/>
              <a:gd name="connsiteY12" fmla="*/ 186489 h 611604"/>
              <a:gd name="connsiteX13" fmla="*/ 1643334 w 2088367"/>
              <a:gd name="connsiteY13" fmla="*/ 104636 h 611604"/>
              <a:gd name="connsiteX14" fmla="*/ 1376459 w 2088367"/>
              <a:gd name="connsiteY14" fmla="*/ 58694 h 611604"/>
              <a:gd name="connsiteX15" fmla="*/ 1051916 w 2088367"/>
              <a:gd name="connsiteY15" fmla="*/ 2214 h 611604"/>
              <a:gd name="connsiteX16" fmla="*/ 708607 w 2088367"/>
              <a:gd name="connsiteY16" fmla="*/ 12518 h 611604"/>
              <a:gd name="connsiteX17" fmla="*/ 566744 w 2088367"/>
              <a:gd name="connsiteY17" fmla="*/ 34310 h 611604"/>
              <a:gd name="connsiteX18" fmla="*/ 283372 w 2088367"/>
              <a:gd name="connsiteY18" fmla="*/ 107783 h 611604"/>
              <a:gd name="connsiteX19" fmla="*/ 199410 w 2088367"/>
              <a:gd name="connsiteY19" fmla="*/ 170761 h 611604"/>
              <a:gd name="connsiteX20" fmla="*/ 115448 w 2088367"/>
              <a:gd name="connsiteY20" fmla="*/ 223242 h 611604"/>
              <a:gd name="connsiteX21" fmla="*/ 20990 w 2088367"/>
              <a:gd name="connsiteY21" fmla="*/ 307213 h 611604"/>
              <a:gd name="connsiteX22" fmla="*/ 0 w 2088367"/>
              <a:gd name="connsiteY22" fmla="*/ 338701 h 611604"/>
              <a:gd name="connsiteX23" fmla="*/ 31485 w 2088367"/>
              <a:gd name="connsiteY23" fmla="*/ 401679 h 611604"/>
              <a:gd name="connsiteX24" fmla="*/ 230896 w 2088367"/>
              <a:gd name="connsiteY24" fmla="*/ 454160 h 611604"/>
              <a:gd name="connsiteX25" fmla="*/ 283372 w 2088367"/>
              <a:gd name="connsiteY25" fmla="*/ 464657 h 611604"/>
              <a:gd name="connsiteX0" fmla="*/ 73467 w 2088367"/>
              <a:gd name="connsiteY0" fmla="*/ 129318 h 612146"/>
              <a:gd name="connsiteX1" fmla="*/ 31485 w 2088367"/>
              <a:gd name="connsiteY1" fmla="*/ 192296 h 612146"/>
              <a:gd name="connsiteX2" fmla="*/ 20990 w 2088367"/>
              <a:gd name="connsiteY2" fmla="*/ 223784 h 612146"/>
              <a:gd name="connsiteX3" fmla="*/ 146933 w 2088367"/>
              <a:gd name="connsiteY3" fmla="*/ 391725 h 612146"/>
              <a:gd name="connsiteX4" fmla="*/ 503772 w 2088367"/>
              <a:gd name="connsiteY4" fmla="*/ 507184 h 612146"/>
              <a:gd name="connsiteX5" fmla="*/ 1018040 w 2088367"/>
              <a:gd name="connsiteY5" fmla="*/ 580658 h 612146"/>
              <a:gd name="connsiteX6" fmla="*/ 1259432 w 2088367"/>
              <a:gd name="connsiteY6" fmla="*/ 601650 h 612146"/>
              <a:gd name="connsiteX7" fmla="*/ 1511318 w 2088367"/>
              <a:gd name="connsiteY7" fmla="*/ 612146 h 612146"/>
              <a:gd name="connsiteX8" fmla="*/ 1879819 w 2088367"/>
              <a:gd name="connsiteY8" fmla="*/ 499044 h 612146"/>
              <a:gd name="connsiteX9" fmla="*/ 2038977 w 2088367"/>
              <a:gd name="connsiteY9" fmla="*/ 414940 h 612146"/>
              <a:gd name="connsiteX10" fmla="*/ 2088235 w 2088367"/>
              <a:gd name="connsiteY10" fmla="*/ 332048 h 612146"/>
              <a:gd name="connsiteX11" fmla="*/ 2047937 w 2088367"/>
              <a:gd name="connsiteY11" fmla="*/ 282155 h 612146"/>
              <a:gd name="connsiteX12" fmla="*/ 1903201 w 2088367"/>
              <a:gd name="connsiteY12" fmla="*/ 187031 h 612146"/>
              <a:gd name="connsiteX13" fmla="*/ 1643334 w 2088367"/>
              <a:gd name="connsiteY13" fmla="*/ 105178 h 612146"/>
              <a:gd name="connsiteX14" fmla="*/ 1376459 w 2088367"/>
              <a:gd name="connsiteY14" fmla="*/ 59236 h 612146"/>
              <a:gd name="connsiteX15" fmla="*/ 1051916 w 2088367"/>
              <a:gd name="connsiteY15" fmla="*/ 2756 h 612146"/>
              <a:gd name="connsiteX16" fmla="*/ 708607 w 2088367"/>
              <a:gd name="connsiteY16" fmla="*/ 13060 h 612146"/>
              <a:gd name="connsiteX17" fmla="*/ 412510 w 2088367"/>
              <a:gd name="connsiteY17" fmla="*/ 50523 h 612146"/>
              <a:gd name="connsiteX18" fmla="*/ 283372 w 2088367"/>
              <a:gd name="connsiteY18" fmla="*/ 108325 h 612146"/>
              <a:gd name="connsiteX19" fmla="*/ 199410 w 2088367"/>
              <a:gd name="connsiteY19" fmla="*/ 171303 h 612146"/>
              <a:gd name="connsiteX20" fmla="*/ 115448 w 2088367"/>
              <a:gd name="connsiteY20" fmla="*/ 223784 h 612146"/>
              <a:gd name="connsiteX21" fmla="*/ 20990 w 2088367"/>
              <a:gd name="connsiteY21" fmla="*/ 307755 h 612146"/>
              <a:gd name="connsiteX22" fmla="*/ 0 w 2088367"/>
              <a:gd name="connsiteY22" fmla="*/ 339243 h 612146"/>
              <a:gd name="connsiteX23" fmla="*/ 31485 w 2088367"/>
              <a:gd name="connsiteY23" fmla="*/ 402221 h 612146"/>
              <a:gd name="connsiteX24" fmla="*/ 230896 w 2088367"/>
              <a:gd name="connsiteY24" fmla="*/ 454702 h 612146"/>
              <a:gd name="connsiteX25" fmla="*/ 283372 w 2088367"/>
              <a:gd name="connsiteY25" fmla="*/ 465199 h 612146"/>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20990 w 2088367"/>
              <a:gd name="connsiteY1" fmla="*/ 329163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9862"/>
              <a:gd name="connsiteX1" fmla="*/ 51797 w 2088367"/>
              <a:gd name="connsiteY1" fmla="*/ 207884 h 719862"/>
              <a:gd name="connsiteX2" fmla="*/ 146933 w 2088367"/>
              <a:gd name="connsiteY2" fmla="*/ 497104 h 719862"/>
              <a:gd name="connsiteX3" fmla="*/ 503772 w 2088367"/>
              <a:gd name="connsiteY3" fmla="*/ 612563 h 719862"/>
              <a:gd name="connsiteX4" fmla="*/ 1018040 w 2088367"/>
              <a:gd name="connsiteY4" fmla="*/ 686037 h 719862"/>
              <a:gd name="connsiteX5" fmla="*/ 1259432 w 2088367"/>
              <a:gd name="connsiteY5" fmla="*/ 707029 h 719862"/>
              <a:gd name="connsiteX6" fmla="*/ 1511318 w 2088367"/>
              <a:gd name="connsiteY6" fmla="*/ 717525 h 719862"/>
              <a:gd name="connsiteX7" fmla="*/ 1879819 w 2088367"/>
              <a:gd name="connsiteY7" fmla="*/ 604423 h 719862"/>
              <a:gd name="connsiteX8" fmla="*/ 2038977 w 2088367"/>
              <a:gd name="connsiteY8" fmla="*/ 520319 h 719862"/>
              <a:gd name="connsiteX9" fmla="*/ 2088235 w 2088367"/>
              <a:gd name="connsiteY9" fmla="*/ 437427 h 719862"/>
              <a:gd name="connsiteX10" fmla="*/ 2047937 w 2088367"/>
              <a:gd name="connsiteY10" fmla="*/ 387534 h 719862"/>
              <a:gd name="connsiteX11" fmla="*/ 1903201 w 2088367"/>
              <a:gd name="connsiteY11" fmla="*/ 292410 h 719862"/>
              <a:gd name="connsiteX12" fmla="*/ 1643334 w 2088367"/>
              <a:gd name="connsiteY12" fmla="*/ 210557 h 719862"/>
              <a:gd name="connsiteX13" fmla="*/ 1376459 w 2088367"/>
              <a:gd name="connsiteY13" fmla="*/ 164615 h 719862"/>
              <a:gd name="connsiteX14" fmla="*/ 1051916 w 2088367"/>
              <a:gd name="connsiteY14" fmla="*/ 108135 h 719862"/>
              <a:gd name="connsiteX15" fmla="*/ 708607 w 2088367"/>
              <a:gd name="connsiteY15" fmla="*/ 118439 h 719862"/>
              <a:gd name="connsiteX16" fmla="*/ 412510 w 2088367"/>
              <a:gd name="connsiteY16" fmla="*/ 155902 h 719862"/>
              <a:gd name="connsiteX17" fmla="*/ 283372 w 2088367"/>
              <a:gd name="connsiteY17" fmla="*/ 213704 h 719862"/>
              <a:gd name="connsiteX18" fmla="*/ 199410 w 2088367"/>
              <a:gd name="connsiteY18" fmla="*/ 276682 h 719862"/>
              <a:gd name="connsiteX19" fmla="*/ 115448 w 2088367"/>
              <a:gd name="connsiteY19" fmla="*/ 329163 h 719862"/>
              <a:gd name="connsiteX20" fmla="*/ 20990 w 2088367"/>
              <a:gd name="connsiteY20" fmla="*/ 413134 h 719862"/>
              <a:gd name="connsiteX21" fmla="*/ 0 w 2088367"/>
              <a:gd name="connsiteY21" fmla="*/ 444622 h 719862"/>
              <a:gd name="connsiteX22" fmla="*/ 31485 w 2088367"/>
              <a:gd name="connsiteY22" fmla="*/ 507600 h 719862"/>
              <a:gd name="connsiteX23" fmla="*/ 130295 w 2088367"/>
              <a:gd name="connsiteY23" fmla="*/ 719149 h 719862"/>
              <a:gd name="connsiteX24" fmla="*/ 283372 w 2088367"/>
              <a:gd name="connsiteY24" fmla="*/ 570578 h 719862"/>
              <a:gd name="connsiteX0" fmla="*/ 276806 w 2088367"/>
              <a:gd name="connsiteY0" fmla="*/ 0 h 791158"/>
              <a:gd name="connsiteX1" fmla="*/ 51797 w 2088367"/>
              <a:gd name="connsiteY1" fmla="*/ 207884 h 791158"/>
              <a:gd name="connsiteX2" fmla="*/ 146933 w 2088367"/>
              <a:gd name="connsiteY2" fmla="*/ 497104 h 791158"/>
              <a:gd name="connsiteX3" fmla="*/ 503772 w 2088367"/>
              <a:gd name="connsiteY3" fmla="*/ 612563 h 791158"/>
              <a:gd name="connsiteX4" fmla="*/ 1018040 w 2088367"/>
              <a:gd name="connsiteY4" fmla="*/ 686037 h 791158"/>
              <a:gd name="connsiteX5" fmla="*/ 1259432 w 2088367"/>
              <a:gd name="connsiteY5" fmla="*/ 707029 h 791158"/>
              <a:gd name="connsiteX6" fmla="*/ 1511318 w 2088367"/>
              <a:gd name="connsiteY6" fmla="*/ 717525 h 791158"/>
              <a:gd name="connsiteX7" fmla="*/ 1879819 w 2088367"/>
              <a:gd name="connsiteY7" fmla="*/ 604423 h 791158"/>
              <a:gd name="connsiteX8" fmla="*/ 2038977 w 2088367"/>
              <a:gd name="connsiteY8" fmla="*/ 520319 h 791158"/>
              <a:gd name="connsiteX9" fmla="*/ 2088235 w 2088367"/>
              <a:gd name="connsiteY9" fmla="*/ 437427 h 791158"/>
              <a:gd name="connsiteX10" fmla="*/ 2047937 w 2088367"/>
              <a:gd name="connsiteY10" fmla="*/ 387534 h 791158"/>
              <a:gd name="connsiteX11" fmla="*/ 1903201 w 2088367"/>
              <a:gd name="connsiteY11" fmla="*/ 292410 h 791158"/>
              <a:gd name="connsiteX12" fmla="*/ 1643334 w 2088367"/>
              <a:gd name="connsiteY12" fmla="*/ 210557 h 791158"/>
              <a:gd name="connsiteX13" fmla="*/ 1376459 w 2088367"/>
              <a:gd name="connsiteY13" fmla="*/ 164615 h 791158"/>
              <a:gd name="connsiteX14" fmla="*/ 1051916 w 2088367"/>
              <a:gd name="connsiteY14" fmla="*/ 108135 h 791158"/>
              <a:gd name="connsiteX15" fmla="*/ 708607 w 2088367"/>
              <a:gd name="connsiteY15" fmla="*/ 118439 h 791158"/>
              <a:gd name="connsiteX16" fmla="*/ 412510 w 2088367"/>
              <a:gd name="connsiteY16" fmla="*/ 155902 h 791158"/>
              <a:gd name="connsiteX17" fmla="*/ 283372 w 2088367"/>
              <a:gd name="connsiteY17" fmla="*/ 213704 h 791158"/>
              <a:gd name="connsiteX18" fmla="*/ 199410 w 2088367"/>
              <a:gd name="connsiteY18" fmla="*/ 276682 h 791158"/>
              <a:gd name="connsiteX19" fmla="*/ 115448 w 2088367"/>
              <a:gd name="connsiteY19" fmla="*/ 329163 h 791158"/>
              <a:gd name="connsiteX20" fmla="*/ 20990 w 2088367"/>
              <a:gd name="connsiteY20" fmla="*/ 413134 h 791158"/>
              <a:gd name="connsiteX21" fmla="*/ 0 w 2088367"/>
              <a:gd name="connsiteY21" fmla="*/ 444622 h 791158"/>
              <a:gd name="connsiteX22" fmla="*/ 31485 w 2088367"/>
              <a:gd name="connsiteY22" fmla="*/ 507600 h 791158"/>
              <a:gd name="connsiteX23" fmla="*/ 130295 w 2088367"/>
              <a:gd name="connsiteY23" fmla="*/ 719149 h 791158"/>
              <a:gd name="connsiteX24" fmla="*/ 247872 w 2088367"/>
              <a:gd name="connsiteY24" fmla="*/ 791158 h 791158"/>
              <a:gd name="connsiteX0" fmla="*/ 276806 w 2088367"/>
              <a:gd name="connsiteY0" fmla="*/ 0 h 719149"/>
              <a:gd name="connsiteX1" fmla="*/ 51797 w 2088367"/>
              <a:gd name="connsiteY1" fmla="*/ 207884 h 719149"/>
              <a:gd name="connsiteX2" fmla="*/ 146933 w 2088367"/>
              <a:gd name="connsiteY2" fmla="*/ 497104 h 719149"/>
              <a:gd name="connsiteX3" fmla="*/ 503772 w 2088367"/>
              <a:gd name="connsiteY3" fmla="*/ 612563 h 719149"/>
              <a:gd name="connsiteX4" fmla="*/ 1018040 w 2088367"/>
              <a:gd name="connsiteY4" fmla="*/ 686037 h 719149"/>
              <a:gd name="connsiteX5" fmla="*/ 1259432 w 2088367"/>
              <a:gd name="connsiteY5" fmla="*/ 707029 h 719149"/>
              <a:gd name="connsiteX6" fmla="*/ 1511318 w 2088367"/>
              <a:gd name="connsiteY6" fmla="*/ 717525 h 719149"/>
              <a:gd name="connsiteX7" fmla="*/ 1879819 w 2088367"/>
              <a:gd name="connsiteY7" fmla="*/ 604423 h 719149"/>
              <a:gd name="connsiteX8" fmla="*/ 2038977 w 2088367"/>
              <a:gd name="connsiteY8" fmla="*/ 520319 h 719149"/>
              <a:gd name="connsiteX9" fmla="*/ 2088235 w 2088367"/>
              <a:gd name="connsiteY9" fmla="*/ 437427 h 719149"/>
              <a:gd name="connsiteX10" fmla="*/ 2047937 w 2088367"/>
              <a:gd name="connsiteY10" fmla="*/ 387534 h 719149"/>
              <a:gd name="connsiteX11" fmla="*/ 1903201 w 2088367"/>
              <a:gd name="connsiteY11" fmla="*/ 292410 h 719149"/>
              <a:gd name="connsiteX12" fmla="*/ 1643334 w 2088367"/>
              <a:gd name="connsiteY12" fmla="*/ 210557 h 719149"/>
              <a:gd name="connsiteX13" fmla="*/ 1376459 w 2088367"/>
              <a:gd name="connsiteY13" fmla="*/ 164615 h 719149"/>
              <a:gd name="connsiteX14" fmla="*/ 1051916 w 2088367"/>
              <a:gd name="connsiteY14" fmla="*/ 108135 h 719149"/>
              <a:gd name="connsiteX15" fmla="*/ 708607 w 2088367"/>
              <a:gd name="connsiteY15" fmla="*/ 118439 h 719149"/>
              <a:gd name="connsiteX16" fmla="*/ 412510 w 2088367"/>
              <a:gd name="connsiteY16" fmla="*/ 155902 h 719149"/>
              <a:gd name="connsiteX17" fmla="*/ 283372 w 2088367"/>
              <a:gd name="connsiteY17" fmla="*/ 213704 h 719149"/>
              <a:gd name="connsiteX18" fmla="*/ 199410 w 2088367"/>
              <a:gd name="connsiteY18" fmla="*/ 276682 h 719149"/>
              <a:gd name="connsiteX19" fmla="*/ 115448 w 2088367"/>
              <a:gd name="connsiteY19" fmla="*/ 329163 h 719149"/>
              <a:gd name="connsiteX20" fmla="*/ 20990 w 2088367"/>
              <a:gd name="connsiteY20" fmla="*/ 413134 h 719149"/>
              <a:gd name="connsiteX21" fmla="*/ 0 w 2088367"/>
              <a:gd name="connsiteY21" fmla="*/ 444622 h 719149"/>
              <a:gd name="connsiteX22" fmla="*/ 31485 w 2088367"/>
              <a:gd name="connsiteY22" fmla="*/ 507600 h 719149"/>
              <a:gd name="connsiteX23" fmla="*/ 130295 w 2088367"/>
              <a:gd name="connsiteY23" fmla="*/ 719149 h 719149"/>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178420 w 2067377"/>
              <a:gd name="connsiteY18" fmla="*/ 276682 h 717525"/>
              <a:gd name="connsiteX19" fmla="*/ 94458 w 2067377"/>
              <a:gd name="connsiteY19" fmla="*/ 329163 h 717525"/>
              <a:gd name="connsiteX20" fmla="*/ 0 w 2067377"/>
              <a:gd name="connsiteY20"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94458 w 2067377"/>
              <a:gd name="connsiteY18" fmla="*/ 329163 h 717525"/>
              <a:gd name="connsiteX19" fmla="*/ 0 w 2067377"/>
              <a:gd name="connsiteY19"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94458 w 2067377"/>
              <a:gd name="connsiteY17" fmla="*/ 329163 h 717525"/>
              <a:gd name="connsiteX18" fmla="*/ 0 w 2067377"/>
              <a:gd name="connsiteY18" fmla="*/ 413134 h 717525"/>
              <a:gd name="connsiteX0" fmla="*/ 318366 w 2129927"/>
              <a:gd name="connsiteY0" fmla="*/ 0 h 717525"/>
              <a:gd name="connsiteX1" fmla="*/ 93357 w 2129927"/>
              <a:gd name="connsiteY1" fmla="*/ 207884 h 717525"/>
              <a:gd name="connsiteX2" fmla="*/ 188493 w 2129927"/>
              <a:gd name="connsiteY2" fmla="*/ 497104 h 717525"/>
              <a:gd name="connsiteX3" fmla="*/ 545332 w 2129927"/>
              <a:gd name="connsiteY3" fmla="*/ 612563 h 717525"/>
              <a:gd name="connsiteX4" fmla="*/ 1059600 w 2129927"/>
              <a:gd name="connsiteY4" fmla="*/ 686037 h 717525"/>
              <a:gd name="connsiteX5" fmla="*/ 1300992 w 2129927"/>
              <a:gd name="connsiteY5" fmla="*/ 707029 h 717525"/>
              <a:gd name="connsiteX6" fmla="*/ 1552878 w 2129927"/>
              <a:gd name="connsiteY6" fmla="*/ 717525 h 717525"/>
              <a:gd name="connsiteX7" fmla="*/ 1921379 w 2129927"/>
              <a:gd name="connsiteY7" fmla="*/ 604423 h 717525"/>
              <a:gd name="connsiteX8" fmla="*/ 2080537 w 2129927"/>
              <a:gd name="connsiteY8" fmla="*/ 520319 h 717525"/>
              <a:gd name="connsiteX9" fmla="*/ 2129795 w 2129927"/>
              <a:gd name="connsiteY9" fmla="*/ 437427 h 717525"/>
              <a:gd name="connsiteX10" fmla="*/ 2089497 w 2129927"/>
              <a:gd name="connsiteY10" fmla="*/ 387534 h 717525"/>
              <a:gd name="connsiteX11" fmla="*/ 1944761 w 2129927"/>
              <a:gd name="connsiteY11" fmla="*/ 292410 h 717525"/>
              <a:gd name="connsiteX12" fmla="*/ 1684894 w 2129927"/>
              <a:gd name="connsiteY12" fmla="*/ 210557 h 717525"/>
              <a:gd name="connsiteX13" fmla="*/ 1418019 w 2129927"/>
              <a:gd name="connsiteY13" fmla="*/ 164615 h 717525"/>
              <a:gd name="connsiteX14" fmla="*/ 1093476 w 2129927"/>
              <a:gd name="connsiteY14" fmla="*/ 108135 h 717525"/>
              <a:gd name="connsiteX15" fmla="*/ 750167 w 2129927"/>
              <a:gd name="connsiteY15" fmla="*/ 118439 h 717525"/>
              <a:gd name="connsiteX16" fmla="*/ 454070 w 2129927"/>
              <a:gd name="connsiteY16" fmla="*/ 155902 h 717525"/>
              <a:gd name="connsiteX17" fmla="*/ 157008 w 2129927"/>
              <a:gd name="connsiteY17" fmla="*/ 329163 h 717525"/>
              <a:gd name="connsiteX18" fmla="*/ 0 w 2129927"/>
              <a:gd name="connsiteY18" fmla="*/ 530788 h 717525"/>
              <a:gd name="connsiteX0" fmla="*/ 93357 w 2129927"/>
              <a:gd name="connsiteY0" fmla="*/ 102506 h 612147"/>
              <a:gd name="connsiteX1" fmla="*/ 188493 w 2129927"/>
              <a:gd name="connsiteY1" fmla="*/ 391726 h 612147"/>
              <a:gd name="connsiteX2" fmla="*/ 545332 w 2129927"/>
              <a:gd name="connsiteY2" fmla="*/ 507185 h 612147"/>
              <a:gd name="connsiteX3" fmla="*/ 1059600 w 2129927"/>
              <a:gd name="connsiteY3" fmla="*/ 580659 h 612147"/>
              <a:gd name="connsiteX4" fmla="*/ 1300992 w 2129927"/>
              <a:gd name="connsiteY4" fmla="*/ 601651 h 612147"/>
              <a:gd name="connsiteX5" fmla="*/ 1552878 w 2129927"/>
              <a:gd name="connsiteY5" fmla="*/ 612147 h 612147"/>
              <a:gd name="connsiteX6" fmla="*/ 1921379 w 2129927"/>
              <a:gd name="connsiteY6" fmla="*/ 499045 h 612147"/>
              <a:gd name="connsiteX7" fmla="*/ 2080537 w 2129927"/>
              <a:gd name="connsiteY7" fmla="*/ 414941 h 612147"/>
              <a:gd name="connsiteX8" fmla="*/ 2129795 w 2129927"/>
              <a:gd name="connsiteY8" fmla="*/ 332049 h 612147"/>
              <a:gd name="connsiteX9" fmla="*/ 2089497 w 2129927"/>
              <a:gd name="connsiteY9" fmla="*/ 282156 h 612147"/>
              <a:gd name="connsiteX10" fmla="*/ 1944761 w 2129927"/>
              <a:gd name="connsiteY10" fmla="*/ 187032 h 612147"/>
              <a:gd name="connsiteX11" fmla="*/ 1684894 w 2129927"/>
              <a:gd name="connsiteY11" fmla="*/ 105179 h 612147"/>
              <a:gd name="connsiteX12" fmla="*/ 1418019 w 2129927"/>
              <a:gd name="connsiteY12" fmla="*/ 59237 h 612147"/>
              <a:gd name="connsiteX13" fmla="*/ 1093476 w 2129927"/>
              <a:gd name="connsiteY13" fmla="*/ 2757 h 612147"/>
              <a:gd name="connsiteX14" fmla="*/ 750167 w 2129927"/>
              <a:gd name="connsiteY14" fmla="*/ 13061 h 612147"/>
              <a:gd name="connsiteX15" fmla="*/ 454070 w 2129927"/>
              <a:gd name="connsiteY15" fmla="*/ 50524 h 612147"/>
              <a:gd name="connsiteX16" fmla="*/ 157008 w 2129927"/>
              <a:gd name="connsiteY16" fmla="*/ 223785 h 612147"/>
              <a:gd name="connsiteX17" fmla="*/ 0 w 2129927"/>
              <a:gd name="connsiteY17" fmla="*/ 425410 h 612147"/>
              <a:gd name="connsiteX0" fmla="*/ 93357 w 2129927"/>
              <a:gd name="connsiteY0" fmla="*/ 102506 h 612147"/>
              <a:gd name="connsiteX1" fmla="*/ 188493 w 2129927"/>
              <a:gd name="connsiteY1" fmla="*/ 391726 h 612147"/>
              <a:gd name="connsiteX2" fmla="*/ 545332 w 2129927"/>
              <a:gd name="connsiteY2" fmla="*/ 507185 h 612147"/>
              <a:gd name="connsiteX3" fmla="*/ 1300992 w 2129927"/>
              <a:gd name="connsiteY3" fmla="*/ 601651 h 612147"/>
              <a:gd name="connsiteX4" fmla="*/ 1552878 w 2129927"/>
              <a:gd name="connsiteY4" fmla="*/ 612147 h 612147"/>
              <a:gd name="connsiteX5" fmla="*/ 1921379 w 2129927"/>
              <a:gd name="connsiteY5" fmla="*/ 499045 h 612147"/>
              <a:gd name="connsiteX6" fmla="*/ 2080537 w 2129927"/>
              <a:gd name="connsiteY6" fmla="*/ 414941 h 612147"/>
              <a:gd name="connsiteX7" fmla="*/ 2129795 w 2129927"/>
              <a:gd name="connsiteY7" fmla="*/ 332049 h 612147"/>
              <a:gd name="connsiteX8" fmla="*/ 2089497 w 2129927"/>
              <a:gd name="connsiteY8" fmla="*/ 282156 h 612147"/>
              <a:gd name="connsiteX9" fmla="*/ 1944761 w 2129927"/>
              <a:gd name="connsiteY9" fmla="*/ 187032 h 612147"/>
              <a:gd name="connsiteX10" fmla="*/ 1684894 w 2129927"/>
              <a:gd name="connsiteY10" fmla="*/ 105179 h 612147"/>
              <a:gd name="connsiteX11" fmla="*/ 1418019 w 2129927"/>
              <a:gd name="connsiteY11" fmla="*/ 59237 h 612147"/>
              <a:gd name="connsiteX12" fmla="*/ 1093476 w 2129927"/>
              <a:gd name="connsiteY12" fmla="*/ 2757 h 612147"/>
              <a:gd name="connsiteX13" fmla="*/ 750167 w 2129927"/>
              <a:gd name="connsiteY13" fmla="*/ 13061 h 612147"/>
              <a:gd name="connsiteX14" fmla="*/ 454070 w 2129927"/>
              <a:gd name="connsiteY14" fmla="*/ 50524 h 612147"/>
              <a:gd name="connsiteX15" fmla="*/ 157008 w 2129927"/>
              <a:gd name="connsiteY15" fmla="*/ 223785 h 612147"/>
              <a:gd name="connsiteX16" fmla="*/ 0 w 2129927"/>
              <a:gd name="connsiteY16" fmla="*/ 425410 h 612147"/>
              <a:gd name="connsiteX0" fmla="*/ 93357 w 2129927"/>
              <a:gd name="connsiteY0" fmla="*/ 102506 h 612166"/>
              <a:gd name="connsiteX1" fmla="*/ 188493 w 2129927"/>
              <a:gd name="connsiteY1" fmla="*/ 391726 h 612166"/>
              <a:gd name="connsiteX2" fmla="*/ 545332 w 2129927"/>
              <a:gd name="connsiteY2" fmla="*/ 507185 h 612166"/>
              <a:gd name="connsiteX3" fmla="*/ 1552878 w 2129927"/>
              <a:gd name="connsiteY3" fmla="*/ 612147 h 612166"/>
              <a:gd name="connsiteX4" fmla="*/ 1921379 w 2129927"/>
              <a:gd name="connsiteY4" fmla="*/ 499045 h 612166"/>
              <a:gd name="connsiteX5" fmla="*/ 2080537 w 2129927"/>
              <a:gd name="connsiteY5" fmla="*/ 414941 h 612166"/>
              <a:gd name="connsiteX6" fmla="*/ 2129795 w 2129927"/>
              <a:gd name="connsiteY6" fmla="*/ 332049 h 612166"/>
              <a:gd name="connsiteX7" fmla="*/ 2089497 w 2129927"/>
              <a:gd name="connsiteY7" fmla="*/ 282156 h 612166"/>
              <a:gd name="connsiteX8" fmla="*/ 1944761 w 2129927"/>
              <a:gd name="connsiteY8" fmla="*/ 187032 h 612166"/>
              <a:gd name="connsiteX9" fmla="*/ 1684894 w 2129927"/>
              <a:gd name="connsiteY9" fmla="*/ 105179 h 612166"/>
              <a:gd name="connsiteX10" fmla="*/ 1418019 w 2129927"/>
              <a:gd name="connsiteY10" fmla="*/ 59237 h 612166"/>
              <a:gd name="connsiteX11" fmla="*/ 1093476 w 2129927"/>
              <a:gd name="connsiteY11" fmla="*/ 2757 h 612166"/>
              <a:gd name="connsiteX12" fmla="*/ 750167 w 2129927"/>
              <a:gd name="connsiteY12" fmla="*/ 13061 h 612166"/>
              <a:gd name="connsiteX13" fmla="*/ 454070 w 2129927"/>
              <a:gd name="connsiteY13" fmla="*/ 50524 h 612166"/>
              <a:gd name="connsiteX14" fmla="*/ 157008 w 2129927"/>
              <a:gd name="connsiteY14" fmla="*/ 223785 h 612166"/>
              <a:gd name="connsiteX15" fmla="*/ 0 w 2129927"/>
              <a:gd name="connsiteY15" fmla="*/ 425410 h 612166"/>
              <a:gd name="connsiteX0" fmla="*/ 93357 w 2129927"/>
              <a:gd name="connsiteY0" fmla="*/ 102506 h 516524"/>
              <a:gd name="connsiteX1" fmla="*/ 188493 w 2129927"/>
              <a:gd name="connsiteY1" fmla="*/ 391726 h 516524"/>
              <a:gd name="connsiteX2" fmla="*/ 545332 w 2129927"/>
              <a:gd name="connsiteY2" fmla="*/ 507185 h 516524"/>
              <a:gd name="connsiteX3" fmla="*/ 1921379 w 2129927"/>
              <a:gd name="connsiteY3" fmla="*/ 499045 h 516524"/>
              <a:gd name="connsiteX4" fmla="*/ 2080537 w 2129927"/>
              <a:gd name="connsiteY4" fmla="*/ 414941 h 516524"/>
              <a:gd name="connsiteX5" fmla="*/ 2129795 w 2129927"/>
              <a:gd name="connsiteY5" fmla="*/ 332049 h 516524"/>
              <a:gd name="connsiteX6" fmla="*/ 2089497 w 2129927"/>
              <a:gd name="connsiteY6" fmla="*/ 282156 h 516524"/>
              <a:gd name="connsiteX7" fmla="*/ 1944761 w 2129927"/>
              <a:gd name="connsiteY7" fmla="*/ 187032 h 516524"/>
              <a:gd name="connsiteX8" fmla="*/ 1684894 w 2129927"/>
              <a:gd name="connsiteY8" fmla="*/ 105179 h 516524"/>
              <a:gd name="connsiteX9" fmla="*/ 1418019 w 2129927"/>
              <a:gd name="connsiteY9" fmla="*/ 59237 h 516524"/>
              <a:gd name="connsiteX10" fmla="*/ 1093476 w 2129927"/>
              <a:gd name="connsiteY10" fmla="*/ 2757 h 516524"/>
              <a:gd name="connsiteX11" fmla="*/ 750167 w 2129927"/>
              <a:gd name="connsiteY11" fmla="*/ 13061 h 516524"/>
              <a:gd name="connsiteX12" fmla="*/ 454070 w 2129927"/>
              <a:gd name="connsiteY12" fmla="*/ 50524 h 516524"/>
              <a:gd name="connsiteX13" fmla="*/ 157008 w 2129927"/>
              <a:gd name="connsiteY13" fmla="*/ 223785 h 516524"/>
              <a:gd name="connsiteX14" fmla="*/ 0 w 2129927"/>
              <a:gd name="connsiteY14" fmla="*/ 425410 h 516524"/>
              <a:gd name="connsiteX0" fmla="*/ 93357 w 2129927"/>
              <a:gd name="connsiteY0" fmla="*/ 102506 h 537889"/>
              <a:gd name="connsiteX1" fmla="*/ 545332 w 2129927"/>
              <a:gd name="connsiteY1" fmla="*/ 507185 h 537889"/>
              <a:gd name="connsiteX2" fmla="*/ 1921379 w 2129927"/>
              <a:gd name="connsiteY2" fmla="*/ 499045 h 537889"/>
              <a:gd name="connsiteX3" fmla="*/ 2080537 w 2129927"/>
              <a:gd name="connsiteY3" fmla="*/ 414941 h 537889"/>
              <a:gd name="connsiteX4" fmla="*/ 2129795 w 2129927"/>
              <a:gd name="connsiteY4" fmla="*/ 332049 h 537889"/>
              <a:gd name="connsiteX5" fmla="*/ 2089497 w 2129927"/>
              <a:gd name="connsiteY5" fmla="*/ 282156 h 537889"/>
              <a:gd name="connsiteX6" fmla="*/ 1944761 w 2129927"/>
              <a:gd name="connsiteY6" fmla="*/ 187032 h 537889"/>
              <a:gd name="connsiteX7" fmla="*/ 1684894 w 2129927"/>
              <a:gd name="connsiteY7" fmla="*/ 105179 h 537889"/>
              <a:gd name="connsiteX8" fmla="*/ 1418019 w 2129927"/>
              <a:gd name="connsiteY8" fmla="*/ 59237 h 537889"/>
              <a:gd name="connsiteX9" fmla="*/ 1093476 w 2129927"/>
              <a:gd name="connsiteY9" fmla="*/ 2757 h 537889"/>
              <a:gd name="connsiteX10" fmla="*/ 750167 w 2129927"/>
              <a:gd name="connsiteY10" fmla="*/ 13061 h 537889"/>
              <a:gd name="connsiteX11" fmla="*/ 454070 w 2129927"/>
              <a:gd name="connsiteY11" fmla="*/ 50524 h 537889"/>
              <a:gd name="connsiteX12" fmla="*/ 157008 w 2129927"/>
              <a:gd name="connsiteY12" fmla="*/ 223785 h 537889"/>
              <a:gd name="connsiteX13" fmla="*/ 0 w 2129927"/>
              <a:gd name="connsiteY13" fmla="*/ 425410 h 537889"/>
              <a:gd name="connsiteX0" fmla="*/ 93357 w 2129927"/>
              <a:gd name="connsiteY0" fmla="*/ 102506 h 511629"/>
              <a:gd name="connsiteX1" fmla="*/ 1921379 w 2129927"/>
              <a:gd name="connsiteY1" fmla="*/ 499045 h 511629"/>
              <a:gd name="connsiteX2" fmla="*/ 2080537 w 2129927"/>
              <a:gd name="connsiteY2" fmla="*/ 414941 h 511629"/>
              <a:gd name="connsiteX3" fmla="*/ 2129795 w 2129927"/>
              <a:gd name="connsiteY3" fmla="*/ 332049 h 511629"/>
              <a:gd name="connsiteX4" fmla="*/ 2089497 w 2129927"/>
              <a:gd name="connsiteY4" fmla="*/ 282156 h 511629"/>
              <a:gd name="connsiteX5" fmla="*/ 1944761 w 2129927"/>
              <a:gd name="connsiteY5" fmla="*/ 187032 h 511629"/>
              <a:gd name="connsiteX6" fmla="*/ 1684894 w 2129927"/>
              <a:gd name="connsiteY6" fmla="*/ 105179 h 511629"/>
              <a:gd name="connsiteX7" fmla="*/ 1418019 w 2129927"/>
              <a:gd name="connsiteY7" fmla="*/ 59237 h 511629"/>
              <a:gd name="connsiteX8" fmla="*/ 1093476 w 2129927"/>
              <a:gd name="connsiteY8" fmla="*/ 2757 h 511629"/>
              <a:gd name="connsiteX9" fmla="*/ 750167 w 2129927"/>
              <a:gd name="connsiteY9" fmla="*/ 13061 h 511629"/>
              <a:gd name="connsiteX10" fmla="*/ 454070 w 2129927"/>
              <a:gd name="connsiteY10" fmla="*/ 50524 h 511629"/>
              <a:gd name="connsiteX11" fmla="*/ 157008 w 2129927"/>
              <a:gd name="connsiteY11" fmla="*/ 223785 h 511629"/>
              <a:gd name="connsiteX12" fmla="*/ 0 w 2129927"/>
              <a:gd name="connsiteY12" fmla="*/ 425410 h 511629"/>
              <a:gd name="connsiteX0" fmla="*/ 1921379 w 2129927"/>
              <a:gd name="connsiteY0" fmla="*/ 499045 h 511629"/>
              <a:gd name="connsiteX1" fmla="*/ 2080537 w 2129927"/>
              <a:gd name="connsiteY1" fmla="*/ 414941 h 511629"/>
              <a:gd name="connsiteX2" fmla="*/ 2129795 w 2129927"/>
              <a:gd name="connsiteY2" fmla="*/ 332049 h 511629"/>
              <a:gd name="connsiteX3" fmla="*/ 2089497 w 2129927"/>
              <a:gd name="connsiteY3" fmla="*/ 282156 h 511629"/>
              <a:gd name="connsiteX4" fmla="*/ 1944761 w 2129927"/>
              <a:gd name="connsiteY4" fmla="*/ 187032 h 511629"/>
              <a:gd name="connsiteX5" fmla="*/ 1684894 w 2129927"/>
              <a:gd name="connsiteY5" fmla="*/ 105179 h 511629"/>
              <a:gd name="connsiteX6" fmla="*/ 1418019 w 2129927"/>
              <a:gd name="connsiteY6" fmla="*/ 59237 h 511629"/>
              <a:gd name="connsiteX7" fmla="*/ 1093476 w 2129927"/>
              <a:gd name="connsiteY7" fmla="*/ 2757 h 511629"/>
              <a:gd name="connsiteX8" fmla="*/ 750167 w 2129927"/>
              <a:gd name="connsiteY8" fmla="*/ 13061 h 511629"/>
              <a:gd name="connsiteX9" fmla="*/ 454070 w 2129927"/>
              <a:gd name="connsiteY9" fmla="*/ 50524 h 511629"/>
              <a:gd name="connsiteX10" fmla="*/ 157008 w 2129927"/>
              <a:gd name="connsiteY10" fmla="*/ 223785 h 511629"/>
              <a:gd name="connsiteX11" fmla="*/ 0 w 2129927"/>
              <a:gd name="connsiteY11" fmla="*/ 425410 h 511629"/>
              <a:gd name="connsiteX0" fmla="*/ 2080537 w 2129927"/>
              <a:gd name="connsiteY0" fmla="*/ 414941 h 425410"/>
              <a:gd name="connsiteX1" fmla="*/ 2129795 w 2129927"/>
              <a:gd name="connsiteY1" fmla="*/ 332049 h 425410"/>
              <a:gd name="connsiteX2" fmla="*/ 2089497 w 2129927"/>
              <a:gd name="connsiteY2" fmla="*/ 282156 h 425410"/>
              <a:gd name="connsiteX3" fmla="*/ 1944761 w 2129927"/>
              <a:gd name="connsiteY3" fmla="*/ 187032 h 425410"/>
              <a:gd name="connsiteX4" fmla="*/ 1684894 w 2129927"/>
              <a:gd name="connsiteY4" fmla="*/ 105179 h 425410"/>
              <a:gd name="connsiteX5" fmla="*/ 1418019 w 2129927"/>
              <a:gd name="connsiteY5" fmla="*/ 59237 h 425410"/>
              <a:gd name="connsiteX6" fmla="*/ 1093476 w 2129927"/>
              <a:gd name="connsiteY6" fmla="*/ 2757 h 425410"/>
              <a:gd name="connsiteX7" fmla="*/ 750167 w 2129927"/>
              <a:gd name="connsiteY7" fmla="*/ 13061 h 425410"/>
              <a:gd name="connsiteX8" fmla="*/ 454070 w 2129927"/>
              <a:gd name="connsiteY8" fmla="*/ 50524 h 425410"/>
              <a:gd name="connsiteX9" fmla="*/ 157008 w 2129927"/>
              <a:gd name="connsiteY9" fmla="*/ 223785 h 425410"/>
              <a:gd name="connsiteX10" fmla="*/ 0 w 2129927"/>
              <a:gd name="connsiteY10" fmla="*/ 425410 h 425410"/>
              <a:gd name="connsiteX0" fmla="*/ 2129795 w 2129927"/>
              <a:gd name="connsiteY0" fmla="*/ 332049 h 425410"/>
              <a:gd name="connsiteX1" fmla="*/ 2089497 w 2129927"/>
              <a:gd name="connsiteY1" fmla="*/ 282156 h 425410"/>
              <a:gd name="connsiteX2" fmla="*/ 1944761 w 2129927"/>
              <a:gd name="connsiteY2" fmla="*/ 187032 h 425410"/>
              <a:gd name="connsiteX3" fmla="*/ 1684894 w 2129927"/>
              <a:gd name="connsiteY3" fmla="*/ 105179 h 425410"/>
              <a:gd name="connsiteX4" fmla="*/ 1418019 w 2129927"/>
              <a:gd name="connsiteY4" fmla="*/ 59237 h 425410"/>
              <a:gd name="connsiteX5" fmla="*/ 1093476 w 2129927"/>
              <a:gd name="connsiteY5" fmla="*/ 2757 h 425410"/>
              <a:gd name="connsiteX6" fmla="*/ 750167 w 2129927"/>
              <a:gd name="connsiteY6" fmla="*/ 13061 h 425410"/>
              <a:gd name="connsiteX7" fmla="*/ 454070 w 2129927"/>
              <a:gd name="connsiteY7" fmla="*/ 50524 h 425410"/>
              <a:gd name="connsiteX8" fmla="*/ 157008 w 2129927"/>
              <a:gd name="connsiteY8" fmla="*/ 223785 h 425410"/>
              <a:gd name="connsiteX9" fmla="*/ 0 w 2129927"/>
              <a:gd name="connsiteY9" fmla="*/ 425410 h 425410"/>
              <a:gd name="connsiteX0" fmla="*/ 2089497 w 2089497"/>
              <a:gd name="connsiteY0" fmla="*/ 282156 h 425410"/>
              <a:gd name="connsiteX1" fmla="*/ 1944761 w 2089497"/>
              <a:gd name="connsiteY1" fmla="*/ 187032 h 425410"/>
              <a:gd name="connsiteX2" fmla="*/ 1684894 w 2089497"/>
              <a:gd name="connsiteY2" fmla="*/ 105179 h 425410"/>
              <a:gd name="connsiteX3" fmla="*/ 1418019 w 2089497"/>
              <a:gd name="connsiteY3" fmla="*/ 59237 h 425410"/>
              <a:gd name="connsiteX4" fmla="*/ 1093476 w 2089497"/>
              <a:gd name="connsiteY4" fmla="*/ 2757 h 425410"/>
              <a:gd name="connsiteX5" fmla="*/ 750167 w 2089497"/>
              <a:gd name="connsiteY5" fmla="*/ 13061 h 425410"/>
              <a:gd name="connsiteX6" fmla="*/ 454070 w 2089497"/>
              <a:gd name="connsiteY6" fmla="*/ 50524 h 425410"/>
              <a:gd name="connsiteX7" fmla="*/ 157008 w 2089497"/>
              <a:gd name="connsiteY7" fmla="*/ 223785 h 425410"/>
              <a:gd name="connsiteX8" fmla="*/ 0 w 2089497"/>
              <a:gd name="connsiteY8" fmla="*/ 425410 h 425410"/>
              <a:gd name="connsiteX0" fmla="*/ 1944761 w 1944761"/>
              <a:gd name="connsiteY0" fmla="*/ 187032 h 425410"/>
              <a:gd name="connsiteX1" fmla="*/ 1684894 w 1944761"/>
              <a:gd name="connsiteY1" fmla="*/ 105179 h 425410"/>
              <a:gd name="connsiteX2" fmla="*/ 1418019 w 1944761"/>
              <a:gd name="connsiteY2" fmla="*/ 59237 h 425410"/>
              <a:gd name="connsiteX3" fmla="*/ 1093476 w 1944761"/>
              <a:gd name="connsiteY3" fmla="*/ 2757 h 425410"/>
              <a:gd name="connsiteX4" fmla="*/ 750167 w 1944761"/>
              <a:gd name="connsiteY4" fmla="*/ 13061 h 425410"/>
              <a:gd name="connsiteX5" fmla="*/ 454070 w 1944761"/>
              <a:gd name="connsiteY5" fmla="*/ 50524 h 425410"/>
              <a:gd name="connsiteX6" fmla="*/ 157008 w 1944761"/>
              <a:gd name="connsiteY6" fmla="*/ 223785 h 425410"/>
              <a:gd name="connsiteX7" fmla="*/ 0 w 1944761"/>
              <a:gd name="connsiteY7" fmla="*/ 425410 h 425410"/>
              <a:gd name="connsiteX0" fmla="*/ 1684894 w 1684894"/>
              <a:gd name="connsiteY0" fmla="*/ 105179 h 425410"/>
              <a:gd name="connsiteX1" fmla="*/ 1418019 w 1684894"/>
              <a:gd name="connsiteY1" fmla="*/ 59237 h 425410"/>
              <a:gd name="connsiteX2" fmla="*/ 1093476 w 1684894"/>
              <a:gd name="connsiteY2" fmla="*/ 2757 h 425410"/>
              <a:gd name="connsiteX3" fmla="*/ 750167 w 1684894"/>
              <a:gd name="connsiteY3" fmla="*/ 13061 h 425410"/>
              <a:gd name="connsiteX4" fmla="*/ 454070 w 1684894"/>
              <a:gd name="connsiteY4" fmla="*/ 50524 h 425410"/>
              <a:gd name="connsiteX5" fmla="*/ 157008 w 1684894"/>
              <a:gd name="connsiteY5" fmla="*/ 223785 h 425410"/>
              <a:gd name="connsiteX6" fmla="*/ 0 w 1684894"/>
              <a:gd name="connsiteY6" fmla="*/ 425410 h 425410"/>
              <a:gd name="connsiteX0" fmla="*/ 1684894 w 1684894"/>
              <a:gd name="connsiteY0" fmla="*/ 109427 h 429658"/>
              <a:gd name="connsiteX1" fmla="*/ 1395714 w 1684894"/>
              <a:gd name="connsiteY1" fmla="*/ 122327 h 429658"/>
              <a:gd name="connsiteX2" fmla="*/ 1093476 w 1684894"/>
              <a:gd name="connsiteY2" fmla="*/ 7005 h 429658"/>
              <a:gd name="connsiteX3" fmla="*/ 750167 w 1684894"/>
              <a:gd name="connsiteY3" fmla="*/ 17309 h 429658"/>
              <a:gd name="connsiteX4" fmla="*/ 454070 w 1684894"/>
              <a:gd name="connsiteY4" fmla="*/ 54772 h 429658"/>
              <a:gd name="connsiteX5" fmla="*/ 157008 w 1684894"/>
              <a:gd name="connsiteY5" fmla="*/ 228033 h 429658"/>
              <a:gd name="connsiteX6" fmla="*/ 0 w 1684894"/>
              <a:gd name="connsiteY6" fmla="*/ 429658 h 429658"/>
              <a:gd name="connsiteX0" fmla="*/ 1684894 w 1684894"/>
              <a:gd name="connsiteY0" fmla="*/ 97501 h 417732"/>
              <a:gd name="connsiteX1" fmla="*/ 1395714 w 1684894"/>
              <a:gd name="connsiteY1" fmla="*/ 110401 h 417732"/>
              <a:gd name="connsiteX2" fmla="*/ 970800 w 1684894"/>
              <a:gd name="connsiteY2" fmla="*/ 132377 h 417732"/>
              <a:gd name="connsiteX3" fmla="*/ 750167 w 1684894"/>
              <a:gd name="connsiteY3" fmla="*/ 5383 h 417732"/>
              <a:gd name="connsiteX4" fmla="*/ 454070 w 1684894"/>
              <a:gd name="connsiteY4" fmla="*/ 42846 h 417732"/>
              <a:gd name="connsiteX5" fmla="*/ 157008 w 1684894"/>
              <a:gd name="connsiteY5" fmla="*/ 216107 h 417732"/>
              <a:gd name="connsiteX6" fmla="*/ 0 w 1684894"/>
              <a:gd name="connsiteY6" fmla="*/ 417732 h 417732"/>
              <a:gd name="connsiteX0" fmla="*/ 1684894 w 1684894"/>
              <a:gd name="connsiteY0" fmla="*/ 56118 h 376349"/>
              <a:gd name="connsiteX1" fmla="*/ 1395714 w 1684894"/>
              <a:gd name="connsiteY1" fmla="*/ 69018 h 376349"/>
              <a:gd name="connsiteX2" fmla="*/ 970800 w 1684894"/>
              <a:gd name="connsiteY2" fmla="*/ 90994 h 376349"/>
              <a:gd name="connsiteX3" fmla="*/ 649796 w 1684894"/>
              <a:gd name="connsiteY3" fmla="*/ 91491 h 376349"/>
              <a:gd name="connsiteX4" fmla="*/ 454070 w 1684894"/>
              <a:gd name="connsiteY4" fmla="*/ 1463 h 376349"/>
              <a:gd name="connsiteX5" fmla="*/ 157008 w 1684894"/>
              <a:gd name="connsiteY5" fmla="*/ 174724 h 376349"/>
              <a:gd name="connsiteX6" fmla="*/ 0 w 1684894"/>
              <a:gd name="connsiteY6" fmla="*/ 376349 h 376349"/>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157008 w 1684894"/>
              <a:gd name="connsiteY5" fmla="*/ 126417 h 328042"/>
              <a:gd name="connsiteX6" fmla="*/ 0 w 1684894"/>
              <a:gd name="connsiteY6" fmla="*/ 328042 h 328042"/>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0 w 1684894"/>
              <a:gd name="connsiteY5" fmla="*/ 328042 h 328042"/>
              <a:gd name="connsiteX0" fmla="*/ 1320042 w 1320042"/>
              <a:gd name="connsiteY0" fmla="*/ 7811 h 44546"/>
              <a:gd name="connsiteX1" fmla="*/ 1030862 w 1320042"/>
              <a:gd name="connsiteY1" fmla="*/ 20711 h 44546"/>
              <a:gd name="connsiteX2" fmla="*/ 605948 w 1320042"/>
              <a:gd name="connsiteY2" fmla="*/ 42687 h 44546"/>
              <a:gd name="connsiteX3" fmla="*/ 284944 w 1320042"/>
              <a:gd name="connsiteY3" fmla="*/ 43184 h 44546"/>
              <a:gd name="connsiteX4" fmla="*/ 0 w 1320042"/>
              <a:gd name="connsiteY4" fmla="*/ 41419 h 44546"/>
              <a:gd name="connsiteX0" fmla="*/ 1320042 w 1320042"/>
              <a:gd name="connsiteY0" fmla="*/ 7811 h 72606"/>
              <a:gd name="connsiteX1" fmla="*/ 1030862 w 1320042"/>
              <a:gd name="connsiteY1" fmla="*/ 20711 h 72606"/>
              <a:gd name="connsiteX2" fmla="*/ 605948 w 1320042"/>
              <a:gd name="connsiteY2" fmla="*/ 42687 h 72606"/>
              <a:gd name="connsiteX3" fmla="*/ 240335 w 1320042"/>
              <a:gd name="connsiteY3" fmla="*/ 72605 h 72606"/>
              <a:gd name="connsiteX4" fmla="*/ 0 w 1320042"/>
              <a:gd name="connsiteY4" fmla="*/ 41419 h 72606"/>
              <a:gd name="connsiteX0" fmla="*/ 1320042 w 1320042"/>
              <a:gd name="connsiteY0" fmla="*/ 3698 h 68493"/>
              <a:gd name="connsiteX1" fmla="*/ 1042014 w 1320042"/>
              <a:gd name="connsiteY1" fmla="*/ 65633 h 68493"/>
              <a:gd name="connsiteX2" fmla="*/ 605948 w 1320042"/>
              <a:gd name="connsiteY2" fmla="*/ 38574 h 68493"/>
              <a:gd name="connsiteX3" fmla="*/ 240335 w 1320042"/>
              <a:gd name="connsiteY3" fmla="*/ 68492 h 68493"/>
              <a:gd name="connsiteX4" fmla="*/ 0 w 1320042"/>
              <a:gd name="connsiteY4" fmla="*/ 37306 h 68493"/>
              <a:gd name="connsiteX0" fmla="*/ 1360430 w 1360430"/>
              <a:gd name="connsiteY0" fmla="*/ 3183 h 85738"/>
              <a:gd name="connsiteX1" fmla="*/ 1042014 w 1360430"/>
              <a:gd name="connsiteY1" fmla="*/ 82878 h 85738"/>
              <a:gd name="connsiteX2" fmla="*/ 605948 w 1360430"/>
              <a:gd name="connsiteY2" fmla="*/ 55819 h 85738"/>
              <a:gd name="connsiteX3" fmla="*/ 240335 w 1360430"/>
              <a:gd name="connsiteY3" fmla="*/ 85737 h 85738"/>
              <a:gd name="connsiteX4" fmla="*/ 0 w 1360430"/>
              <a:gd name="connsiteY4" fmla="*/ 54551 h 85738"/>
              <a:gd name="connsiteX0" fmla="*/ 1360430 w 1360430"/>
              <a:gd name="connsiteY0" fmla="*/ 0 h 82555"/>
              <a:gd name="connsiteX1" fmla="*/ 104201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2555"/>
              <a:gd name="connsiteX1" fmla="*/ 96460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4506"/>
              <a:gd name="connsiteX1" fmla="*/ 964604 w 1360430"/>
              <a:gd name="connsiteY1" fmla="*/ 79695 h 84506"/>
              <a:gd name="connsiteX2" fmla="*/ 589119 w 1360430"/>
              <a:gd name="connsiteY2" fmla="*/ 76316 h 84506"/>
              <a:gd name="connsiteX3" fmla="*/ 240335 w 1360430"/>
              <a:gd name="connsiteY3" fmla="*/ 82554 h 84506"/>
              <a:gd name="connsiteX4" fmla="*/ 0 w 1360430"/>
              <a:gd name="connsiteY4" fmla="*/ 51368 h 84506"/>
              <a:gd name="connsiteX0" fmla="*/ 1360430 w 1360430"/>
              <a:gd name="connsiteY0" fmla="*/ 0 h 85354"/>
              <a:gd name="connsiteX1" fmla="*/ 964604 w 1360430"/>
              <a:gd name="connsiteY1" fmla="*/ 79695 h 85354"/>
              <a:gd name="connsiteX2" fmla="*/ 589119 w 1360430"/>
              <a:gd name="connsiteY2" fmla="*/ 76316 h 85354"/>
              <a:gd name="connsiteX3" fmla="*/ 213410 w 1360430"/>
              <a:gd name="connsiteY3" fmla="*/ 55915 h 85354"/>
              <a:gd name="connsiteX4" fmla="*/ 0 w 1360430"/>
              <a:gd name="connsiteY4" fmla="*/ 51368 h 85354"/>
              <a:gd name="connsiteX0" fmla="*/ 1474864 w 1474864"/>
              <a:gd name="connsiteY0" fmla="*/ 0 h 128326"/>
              <a:gd name="connsiteX1" fmla="*/ 1079038 w 1474864"/>
              <a:gd name="connsiteY1" fmla="*/ 79695 h 128326"/>
              <a:gd name="connsiteX2" fmla="*/ 703553 w 1474864"/>
              <a:gd name="connsiteY2" fmla="*/ 76316 h 128326"/>
              <a:gd name="connsiteX3" fmla="*/ 327844 w 1474864"/>
              <a:gd name="connsiteY3" fmla="*/ 55915 h 128326"/>
              <a:gd name="connsiteX4" fmla="*/ 0 w 1474864"/>
              <a:gd name="connsiteY4" fmla="*/ 128326 h 128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864" h="128326">
                <a:moveTo>
                  <a:pt x="1474864" y="0"/>
                </a:moveTo>
                <a:cubicBezTo>
                  <a:pt x="1319759" y="43820"/>
                  <a:pt x="1207590" y="66976"/>
                  <a:pt x="1079038" y="79695"/>
                </a:cubicBezTo>
                <a:cubicBezTo>
                  <a:pt x="950486" y="92414"/>
                  <a:pt x="828752" y="80279"/>
                  <a:pt x="703553" y="76316"/>
                </a:cubicBezTo>
                <a:cubicBezTo>
                  <a:pt x="578354" y="72353"/>
                  <a:pt x="445103" y="47247"/>
                  <a:pt x="327844" y="55915"/>
                </a:cubicBezTo>
                <a:cubicBezTo>
                  <a:pt x="210585" y="64583"/>
                  <a:pt x="108299" y="80850"/>
                  <a:pt x="0" y="128326"/>
                </a:cubicBezTo>
              </a:path>
            </a:pathLst>
          </a:custGeom>
          <a:ln w="142875" cmpd="sng">
            <a:solidFill>
              <a:srgbClr val="FFFF00">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rot="10800000">
            <a:off x="4485533" y="2767990"/>
            <a:ext cx="1423301" cy="140821"/>
          </a:xfrm>
          <a:custGeom>
            <a:avLst/>
            <a:gdLst>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2245987 w 2357973"/>
              <a:gd name="connsiteY8" fmla="*/ 524814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1879819 w 2357973"/>
              <a:gd name="connsiteY8" fmla="*/ 474689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29088"/>
              <a:gd name="connsiteY0" fmla="*/ 104963 h 587791"/>
              <a:gd name="connsiteX1" fmla="*/ 31485 w 2329088"/>
              <a:gd name="connsiteY1" fmla="*/ 167941 h 587791"/>
              <a:gd name="connsiteX2" fmla="*/ 20990 w 2329088"/>
              <a:gd name="connsiteY2" fmla="*/ 199429 h 587791"/>
              <a:gd name="connsiteX3" fmla="*/ 146933 w 2329088"/>
              <a:gd name="connsiteY3" fmla="*/ 367370 h 587791"/>
              <a:gd name="connsiteX4" fmla="*/ 503772 w 2329088"/>
              <a:gd name="connsiteY4" fmla="*/ 482829 h 587791"/>
              <a:gd name="connsiteX5" fmla="*/ 1018040 w 2329088"/>
              <a:gd name="connsiteY5" fmla="*/ 556303 h 587791"/>
              <a:gd name="connsiteX6" fmla="*/ 1259432 w 2329088"/>
              <a:gd name="connsiteY6" fmla="*/ 577295 h 587791"/>
              <a:gd name="connsiteX7" fmla="*/ 1511318 w 2329088"/>
              <a:gd name="connsiteY7" fmla="*/ 587791 h 587791"/>
              <a:gd name="connsiteX8" fmla="*/ 1879819 w 2329088"/>
              <a:gd name="connsiteY8" fmla="*/ 474689 h 587791"/>
              <a:gd name="connsiteX9" fmla="*/ 2038977 w 2329088"/>
              <a:gd name="connsiteY9" fmla="*/ 390585 h 587791"/>
              <a:gd name="connsiteX10" fmla="*/ 2319453 w 2329088"/>
              <a:gd name="connsiteY10" fmla="*/ 367370 h 587791"/>
              <a:gd name="connsiteX11" fmla="*/ 2256482 w 2329088"/>
              <a:gd name="connsiteY11" fmla="*/ 314888 h 587791"/>
              <a:gd name="connsiteX12" fmla="*/ 2025586 w 2329088"/>
              <a:gd name="connsiteY12" fmla="*/ 209926 h 587791"/>
              <a:gd name="connsiteX13" fmla="*/ 1710728 w 2329088"/>
              <a:gd name="connsiteY13" fmla="*/ 125956 h 587791"/>
              <a:gd name="connsiteX14" fmla="*/ 1532308 w 2329088"/>
              <a:gd name="connsiteY14" fmla="*/ 73474 h 587791"/>
              <a:gd name="connsiteX15" fmla="*/ 1133488 w 2329088"/>
              <a:gd name="connsiteY15" fmla="*/ 20993 h 587791"/>
              <a:gd name="connsiteX16" fmla="*/ 734668 w 2329088"/>
              <a:gd name="connsiteY16" fmla="*/ 0 h 587791"/>
              <a:gd name="connsiteX17" fmla="*/ 566744 w 2329088"/>
              <a:gd name="connsiteY17" fmla="*/ 10497 h 587791"/>
              <a:gd name="connsiteX18" fmla="*/ 283372 w 2329088"/>
              <a:gd name="connsiteY18" fmla="*/ 83970 h 587791"/>
              <a:gd name="connsiteX19" fmla="*/ 199410 w 2329088"/>
              <a:gd name="connsiteY19" fmla="*/ 146948 h 587791"/>
              <a:gd name="connsiteX20" fmla="*/ 115448 w 2329088"/>
              <a:gd name="connsiteY20" fmla="*/ 199429 h 587791"/>
              <a:gd name="connsiteX21" fmla="*/ 20990 w 2329088"/>
              <a:gd name="connsiteY21" fmla="*/ 283400 h 587791"/>
              <a:gd name="connsiteX22" fmla="*/ 0 w 2329088"/>
              <a:gd name="connsiteY22" fmla="*/ 314888 h 587791"/>
              <a:gd name="connsiteX23" fmla="*/ 31485 w 2329088"/>
              <a:gd name="connsiteY23" fmla="*/ 377866 h 587791"/>
              <a:gd name="connsiteX24" fmla="*/ 230896 w 2329088"/>
              <a:gd name="connsiteY24" fmla="*/ 430347 h 587791"/>
              <a:gd name="connsiteX25" fmla="*/ 283372 w 2329088"/>
              <a:gd name="connsiteY25" fmla="*/ 440844 h 587791"/>
              <a:gd name="connsiteX0" fmla="*/ 73467 w 2257027"/>
              <a:gd name="connsiteY0" fmla="*/ 104963 h 587791"/>
              <a:gd name="connsiteX1" fmla="*/ 31485 w 2257027"/>
              <a:gd name="connsiteY1" fmla="*/ 167941 h 587791"/>
              <a:gd name="connsiteX2" fmla="*/ 20990 w 2257027"/>
              <a:gd name="connsiteY2" fmla="*/ 199429 h 587791"/>
              <a:gd name="connsiteX3" fmla="*/ 146933 w 2257027"/>
              <a:gd name="connsiteY3" fmla="*/ 367370 h 587791"/>
              <a:gd name="connsiteX4" fmla="*/ 503772 w 2257027"/>
              <a:gd name="connsiteY4" fmla="*/ 482829 h 587791"/>
              <a:gd name="connsiteX5" fmla="*/ 1018040 w 2257027"/>
              <a:gd name="connsiteY5" fmla="*/ 556303 h 587791"/>
              <a:gd name="connsiteX6" fmla="*/ 1259432 w 2257027"/>
              <a:gd name="connsiteY6" fmla="*/ 577295 h 587791"/>
              <a:gd name="connsiteX7" fmla="*/ 1511318 w 2257027"/>
              <a:gd name="connsiteY7" fmla="*/ 587791 h 587791"/>
              <a:gd name="connsiteX8" fmla="*/ 1879819 w 2257027"/>
              <a:gd name="connsiteY8" fmla="*/ 474689 h 587791"/>
              <a:gd name="connsiteX9" fmla="*/ 2038977 w 2257027"/>
              <a:gd name="connsiteY9" fmla="*/ 390585 h 587791"/>
              <a:gd name="connsiteX10" fmla="*/ 2088235 w 2257027"/>
              <a:gd name="connsiteY10" fmla="*/ 307693 h 587791"/>
              <a:gd name="connsiteX11" fmla="*/ 2256482 w 2257027"/>
              <a:gd name="connsiteY11" fmla="*/ 314888 h 587791"/>
              <a:gd name="connsiteX12" fmla="*/ 2025586 w 2257027"/>
              <a:gd name="connsiteY12" fmla="*/ 209926 h 587791"/>
              <a:gd name="connsiteX13" fmla="*/ 1710728 w 2257027"/>
              <a:gd name="connsiteY13" fmla="*/ 125956 h 587791"/>
              <a:gd name="connsiteX14" fmla="*/ 1532308 w 2257027"/>
              <a:gd name="connsiteY14" fmla="*/ 73474 h 587791"/>
              <a:gd name="connsiteX15" fmla="*/ 1133488 w 2257027"/>
              <a:gd name="connsiteY15" fmla="*/ 20993 h 587791"/>
              <a:gd name="connsiteX16" fmla="*/ 734668 w 2257027"/>
              <a:gd name="connsiteY16" fmla="*/ 0 h 587791"/>
              <a:gd name="connsiteX17" fmla="*/ 566744 w 2257027"/>
              <a:gd name="connsiteY17" fmla="*/ 10497 h 587791"/>
              <a:gd name="connsiteX18" fmla="*/ 283372 w 2257027"/>
              <a:gd name="connsiteY18" fmla="*/ 83970 h 587791"/>
              <a:gd name="connsiteX19" fmla="*/ 199410 w 2257027"/>
              <a:gd name="connsiteY19" fmla="*/ 146948 h 587791"/>
              <a:gd name="connsiteX20" fmla="*/ 115448 w 2257027"/>
              <a:gd name="connsiteY20" fmla="*/ 199429 h 587791"/>
              <a:gd name="connsiteX21" fmla="*/ 20990 w 2257027"/>
              <a:gd name="connsiteY21" fmla="*/ 283400 h 587791"/>
              <a:gd name="connsiteX22" fmla="*/ 0 w 2257027"/>
              <a:gd name="connsiteY22" fmla="*/ 314888 h 587791"/>
              <a:gd name="connsiteX23" fmla="*/ 31485 w 2257027"/>
              <a:gd name="connsiteY23" fmla="*/ 377866 h 587791"/>
              <a:gd name="connsiteX24" fmla="*/ 230896 w 2257027"/>
              <a:gd name="connsiteY24" fmla="*/ 430347 h 587791"/>
              <a:gd name="connsiteX25" fmla="*/ 283372 w 2257027"/>
              <a:gd name="connsiteY25" fmla="*/ 440844 h 587791"/>
              <a:gd name="connsiteX0" fmla="*/ 73467 w 2088286"/>
              <a:gd name="connsiteY0" fmla="*/ 104963 h 587791"/>
              <a:gd name="connsiteX1" fmla="*/ 31485 w 2088286"/>
              <a:gd name="connsiteY1" fmla="*/ 167941 h 587791"/>
              <a:gd name="connsiteX2" fmla="*/ 20990 w 2088286"/>
              <a:gd name="connsiteY2" fmla="*/ 199429 h 587791"/>
              <a:gd name="connsiteX3" fmla="*/ 146933 w 2088286"/>
              <a:gd name="connsiteY3" fmla="*/ 367370 h 587791"/>
              <a:gd name="connsiteX4" fmla="*/ 503772 w 2088286"/>
              <a:gd name="connsiteY4" fmla="*/ 482829 h 587791"/>
              <a:gd name="connsiteX5" fmla="*/ 1018040 w 2088286"/>
              <a:gd name="connsiteY5" fmla="*/ 556303 h 587791"/>
              <a:gd name="connsiteX6" fmla="*/ 1259432 w 2088286"/>
              <a:gd name="connsiteY6" fmla="*/ 577295 h 587791"/>
              <a:gd name="connsiteX7" fmla="*/ 1511318 w 2088286"/>
              <a:gd name="connsiteY7" fmla="*/ 587791 h 587791"/>
              <a:gd name="connsiteX8" fmla="*/ 1879819 w 2088286"/>
              <a:gd name="connsiteY8" fmla="*/ 474689 h 587791"/>
              <a:gd name="connsiteX9" fmla="*/ 2038977 w 2088286"/>
              <a:gd name="connsiteY9" fmla="*/ 390585 h 587791"/>
              <a:gd name="connsiteX10" fmla="*/ 2088235 w 2088286"/>
              <a:gd name="connsiteY10" fmla="*/ 307693 h 587791"/>
              <a:gd name="connsiteX11" fmla="*/ 2047937 w 2088286"/>
              <a:gd name="connsiteY11" fmla="*/ 257800 h 587791"/>
              <a:gd name="connsiteX12" fmla="*/ 2025586 w 2088286"/>
              <a:gd name="connsiteY12" fmla="*/ 209926 h 587791"/>
              <a:gd name="connsiteX13" fmla="*/ 1710728 w 2088286"/>
              <a:gd name="connsiteY13" fmla="*/ 125956 h 587791"/>
              <a:gd name="connsiteX14" fmla="*/ 1532308 w 2088286"/>
              <a:gd name="connsiteY14" fmla="*/ 73474 h 587791"/>
              <a:gd name="connsiteX15" fmla="*/ 1133488 w 2088286"/>
              <a:gd name="connsiteY15" fmla="*/ 20993 h 587791"/>
              <a:gd name="connsiteX16" fmla="*/ 734668 w 2088286"/>
              <a:gd name="connsiteY16" fmla="*/ 0 h 587791"/>
              <a:gd name="connsiteX17" fmla="*/ 566744 w 2088286"/>
              <a:gd name="connsiteY17" fmla="*/ 10497 h 587791"/>
              <a:gd name="connsiteX18" fmla="*/ 283372 w 2088286"/>
              <a:gd name="connsiteY18" fmla="*/ 83970 h 587791"/>
              <a:gd name="connsiteX19" fmla="*/ 199410 w 2088286"/>
              <a:gd name="connsiteY19" fmla="*/ 146948 h 587791"/>
              <a:gd name="connsiteX20" fmla="*/ 115448 w 2088286"/>
              <a:gd name="connsiteY20" fmla="*/ 199429 h 587791"/>
              <a:gd name="connsiteX21" fmla="*/ 20990 w 2088286"/>
              <a:gd name="connsiteY21" fmla="*/ 283400 h 587791"/>
              <a:gd name="connsiteX22" fmla="*/ 0 w 2088286"/>
              <a:gd name="connsiteY22" fmla="*/ 314888 h 587791"/>
              <a:gd name="connsiteX23" fmla="*/ 31485 w 2088286"/>
              <a:gd name="connsiteY23" fmla="*/ 377866 h 587791"/>
              <a:gd name="connsiteX24" fmla="*/ 230896 w 2088286"/>
              <a:gd name="connsiteY24" fmla="*/ 430347 h 587791"/>
              <a:gd name="connsiteX25" fmla="*/ 283372 w 2088286"/>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710728 w 2088367"/>
              <a:gd name="connsiteY13" fmla="*/ 125956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376459 w 2088367"/>
              <a:gd name="connsiteY14" fmla="*/ 34881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26562 h 609390"/>
              <a:gd name="connsiteX1" fmla="*/ 31485 w 2088367"/>
              <a:gd name="connsiteY1" fmla="*/ 189540 h 609390"/>
              <a:gd name="connsiteX2" fmla="*/ 20990 w 2088367"/>
              <a:gd name="connsiteY2" fmla="*/ 221028 h 609390"/>
              <a:gd name="connsiteX3" fmla="*/ 146933 w 2088367"/>
              <a:gd name="connsiteY3" fmla="*/ 388969 h 609390"/>
              <a:gd name="connsiteX4" fmla="*/ 503772 w 2088367"/>
              <a:gd name="connsiteY4" fmla="*/ 504428 h 609390"/>
              <a:gd name="connsiteX5" fmla="*/ 1018040 w 2088367"/>
              <a:gd name="connsiteY5" fmla="*/ 577902 h 609390"/>
              <a:gd name="connsiteX6" fmla="*/ 1259432 w 2088367"/>
              <a:gd name="connsiteY6" fmla="*/ 598894 h 609390"/>
              <a:gd name="connsiteX7" fmla="*/ 1511318 w 2088367"/>
              <a:gd name="connsiteY7" fmla="*/ 609390 h 609390"/>
              <a:gd name="connsiteX8" fmla="*/ 1879819 w 2088367"/>
              <a:gd name="connsiteY8" fmla="*/ 496288 h 609390"/>
              <a:gd name="connsiteX9" fmla="*/ 2038977 w 2088367"/>
              <a:gd name="connsiteY9" fmla="*/ 412184 h 609390"/>
              <a:gd name="connsiteX10" fmla="*/ 2088235 w 2088367"/>
              <a:gd name="connsiteY10" fmla="*/ 329292 h 609390"/>
              <a:gd name="connsiteX11" fmla="*/ 2047937 w 2088367"/>
              <a:gd name="connsiteY11" fmla="*/ 279399 h 609390"/>
              <a:gd name="connsiteX12" fmla="*/ 1903201 w 2088367"/>
              <a:gd name="connsiteY12" fmla="*/ 184275 h 609390"/>
              <a:gd name="connsiteX13" fmla="*/ 1643334 w 2088367"/>
              <a:gd name="connsiteY13" fmla="*/ 102422 h 609390"/>
              <a:gd name="connsiteX14" fmla="*/ 1376459 w 2088367"/>
              <a:gd name="connsiteY14" fmla="*/ 56480 h 609390"/>
              <a:gd name="connsiteX15" fmla="*/ 1051916 w 2088367"/>
              <a:gd name="connsiteY15" fmla="*/ 0 h 609390"/>
              <a:gd name="connsiteX16" fmla="*/ 734668 w 2088367"/>
              <a:gd name="connsiteY16" fmla="*/ 21599 h 609390"/>
              <a:gd name="connsiteX17" fmla="*/ 566744 w 2088367"/>
              <a:gd name="connsiteY17" fmla="*/ 32096 h 609390"/>
              <a:gd name="connsiteX18" fmla="*/ 283372 w 2088367"/>
              <a:gd name="connsiteY18" fmla="*/ 105569 h 609390"/>
              <a:gd name="connsiteX19" fmla="*/ 199410 w 2088367"/>
              <a:gd name="connsiteY19" fmla="*/ 168547 h 609390"/>
              <a:gd name="connsiteX20" fmla="*/ 115448 w 2088367"/>
              <a:gd name="connsiteY20" fmla="*/ 221028 h 609390"/>
              <a:gd name="connsiteX21" fmla="*/ 20990 w 2088367"/>
              <a:gd name="connsiteY21" fmla="*/ 304999 h 609390"/>
              <a:gd name="connsiteX22" fmla="*/ 0 w 2088367"/>
              <a:gd name="connsiteY22" fmla="*/ 336487 h 609390"/>
              <a:gd name="connsiteX23" fmla="*/ 31485 w 2088367"/>
              <a:gd name="connsiteY23" fmla="*/ 399465 h 609390"/>
              <a:gd name="connsiteX24" fmla="*/ 230896 w 2088367"/>
              <a:gd name="connsiteY24" fmla="*/ 451946 h 609390"/>
              <a:gd name="connsiteX25" fmla="*/ 283372 w 2088367"/>
              <a:gd name="connsiteY25" fmla="*/ 462443 h 609390"/>
              <a:gd name="connsiteX0" fmla="*/ 73467 w 2088367"/>
              <a:gd name="connsiteY0" fmla="*/ 128776 h 611604"/>
              <a:gd name="connsiteX1" fmla="*/ 31485 w 2088367"/>
              <a:gd name="connsiteY1" fmla="*/ 191754 h 611604"/>
              <a:gd name="connsiteX2" fmla="*/ 20990 w 2088367"/>
              <a:gd name="connsiteY2" fmla="*/ 223242 h 611604"/>
              <a:gd name="connsiteX3" fmla="*/ 146933 w 2088367"/>
              <a:gd name="connsiteY3" fmla="*/ 391183 h 611604"/>
              <a:gd name="connsiteX4" fmla="*/ 503772 w 2088367"/>
              <a:gd name="connsiteY4" fmla="*/ 506642 h 611604"/>
              <a:gd name="connsiteX5" fmla="*/ 1018040 w 2088367"/>
              <a:gd name="connsiteY5" fmla="*/ 580116 h 611604"/>
              <a:gd name="connsiteX6" fmla="*/ 1259432 w 2088367"/>
              <a:gd name="connsiteY6" fmla="*/ 601108 h 611604"/>
              <a:gd name="connsiteX7" fmla="*/ 1511318 w 2088367"/>
              <a:gd name="connsiteY7" fmla="*/ 611604 h 611604"/>
              <a:gd name="connsiteX8" fmla="*/ 1879819 w 2088367"/>
              <a:gd name="connsiteY8" fmla="*/ 498502 h 611604"/>
              <a:gd name="connsiteX9" fmla="*/ 2038977 w 2088367"/>
              <a:gd name="connsiteY9" fmla="*/ 414398 h 611604"/>
              <a:gd name="connsiteX10" fmla="*/ 2088235 w 2088367"/>
              <a:gd name="connsiteY10" fmla="*/ 331506 h 611604"/>
              <a:gd name="connsiteX11" fmla="*/ 2047937 w 2088367"/>
              <a:gd name="connsiteY11" fmla="*/ 281613 h 611604"/>
              <a:gd name="connsiteX12" fmla="*/ 1903201 w 2088367"/>
              <a:gd name="connsiteY12" fmla="*/ 186489 h 611604"/>
              <a:gd name="connsiteX13" fmla="*/ 1643334 w 2088367"/>
              <a:gd name="connsiteY13" fmla="*/ 104636 h 611604"/>
              <a:gd name="connsiteX14" fmla="*/ 1376459 w 2088367"/>
              <a:gd name="connsiteY14" fmla="*/ 58694 h 611604"/>
              <a:gd name="connsiteX15" fmla="*/ 1051916 w 2088367"/>
              <a:gd name="connsiteY15" fmla="*/ 2214 h 611604"/>
              <a:gd name="connsiteX16" fmla="*/ 708607 w 2088367"/>
              <a:gd name="connsiteY16" fmla="*/ 12518 h 611604"/>
              <a:gd name="connsiteX17" fmla="*/ 566744 w 2088367"/>
              <a:gd name="connsiteY17" fmla="*/ 34310 h 611604"/>
              <a:gd name="connsiteX18" fmla="*/ 283372 w 2088367"/>
              <a:gd name="connsiteY18" fmla="*/ 107783 h 611604"/>
              <a:gd name="connsiteX19" fmla="*/ 199410 w 2088367"/>
              <a:gd name="connsiteY19" fmla="*/ 170761 h 611604"/>
              <a:gd name="connsiteX20" fmla="*/ 115448 w 2088367"/>
              <a:gd name="connsiteY20" fmla="*/ 223242 h 611604"/>
              <a:gd name="connsiteX21" fmla="*/ 20990 w 2088367"/>
              <a:gd name="connsiteY21" fmla="*/ 307213 h 611604"/>
              <a:gd name="connsiteX22" fmla="*/ 0 w 2088367"/>
              <a:gd name="connsiteY22" fmla="*/ 338701 h 611604"/>
              <a:gd name="connsiteX23" fmla="*/ 31485 w 2088367"/>
              <a:gd name="connsiteY23" fmla="*/ 401679 h 611604"/>
              <a:gd name="connsiteX24" fmla="*/ 230896 w 2088367"/>
              <a:gd name="connsiteY24" fmla="*/ 454160 h 611604"/>
              <a:gd name="connsiteX25" fmla="*/ 283372 w 2088367"/>
              <a:gd name="connsiteY25" fmla="*/ 464657 h 611604"/>
              <a:gd name="connsiteX0" fmla="*/ 73467 w 2088367"/>
              <a:gd name="connsiteY0" fmla="*/ 129318 h 612146"/>
              <a:gd name="connsiteX1" fmla="*/ 31485 w 2088367"/>
              <a:gd name="connsiteY1" fmla="*/ 192296 h 612146"/>
              <a:gd name="connsiteX2" fmla="*/ 20990 w 2088367"/>
              <a:gd name="connsiteY2" fmla="*/ 223784 h 612146"/>
              <a:gd name="connsiteX3" fmla="*/ 146933 w 2088367"/>
              <a:gd name="connsiteY3" fmla="*/ 391725 h 612146"/>
              <a:gd name="connsiteX4" fmla="*/ 503772 w 2088367"/>
              <a:gd name="connsiteY4" fmla="*/ 507184 h 612146"/>
              <a:gd name="connsiteX5" fmla="*/ 1018040 w 2088367"/>
              <a:gd name="connsiteY5" fmla="*/ 580658 h 612146"/>
              <a:gd name="connsiteX6" fmla="*/ 1259432 w 2088367"/>
              <a:gd name="connsiteY6" fmla="*/ 601650 h 612146"/>
              <a:gd name="connsiteX7" fmla="*/ 1511318 w 2088367"/>
              <a:gd name="connsiteY7" fmla="*/ 612146 h 612146"/>
              <a:gd name="connsiteX8" fmla="*/ 1879819 w 2088367"/>
              <a:gd name="connsiteY8" fmla="*/ 499044 h 612146"/>
              <a:gd name="connsiteX9" fmla="*/ 2038977 w 2088367"/>
              <a:gd name="connsiteY9" fmla="*/ 414940 h 612146"/>
              <a:gd name="connsiteX10" fmla="*/ 2088235 w 2088367"/>
              <a:gd name="connsiteY10" fmla="*/ 332048 h 612146"/>
              <a:gd name="connsiteX11" fmla="*/ 2047937 w 2088367"/>
              <a:gd name="connsiteY11" fmla="*/ 282155 h 612146"/>
              <a:gd name="connsiteX12" fmla="*/ 1903201 w 2088367"/>
              <a:gd name="connsiteY12" fmla="*/ 187031 h 612146"/>
              <a:gd name="connsiteX13" fmla="*/ 1643334 w 2088367"/>
              <a:gd name="connsiteY13" fmla="*/ 105178 h 612146"/>
              <a:gd name="connsiteX14" fmla="*/ 1376459 w 2088367"/>
              <a:gd name="connsiteY14" fmla="*/ 59236 h 612146"/>
              <a:gd name="connsiteX15" fmla="*/ 1051916 w 2088367"/>
              <a:gd name="connsiteY15" fmla="*/ 2756 h 612146"/>
              <a:gd name="connsiteX16" fmla="*/ 708607 w 2088367"/>
              <a:gd name="connsiteY16" fmla="*/ 13060 h 612146"/>
              <a:gd name="connsiteX17" fmla="*/ 412510 w 2088367"/>
              <a:gd name="connsiteY17" fmla="*/ 50523 h 612146"/>
              <a:gd name="connsiteX18" fmla="*/ 283372 w 2088367"/>
              <a:gd name="connsiteY18" fmla="*/ 108325 h 612146"/>
              <a:gd name="connsiteX19" fmla="*/ 199410 w 2088367"/>
              <a:gd name="connsiteY19" fmla="*/ 171303 h 612146"/>
              <a:gd name="connsiteX20" fmla="*/ 115448 w 2088367"/>
              <a:gd name="connsiteY20" fmla="*/ 223784 h 612146"/>
              <a:gd name="connsiteX21" fmla="*/ 20990 w 2088367"/>
              <a:gd name="connsiteY21" fmla="*/ 307755 h 612146"/>
              <a:gd name="connsiteX22" fmla="*/ 0 w 2088367"/>
              <a:gd name="connsiteY22" fmla="*/ 339243 h 612146"/>
              <a:gd name="connsiteX23" fmla="*/ 31485 w 2088367"/>
              <a:gd name="connsiteY23" fmla="*/ 402221 h 612146"/>
              <a:gd name="connsiteX24" fmla="*/ 230896 w 2088367"/>
              <a:gd name="connsiteY24" fmla="*/ 454702 h 612146"/>
              <a:gd name="connsiteX25" fmla="*/ 283372 w 2088367"/>
              <a:gd name="connsiteY25" fmla="*/ 465199 h 612146"/>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20990 w 2088367"/>
              <a:gd name="connsiteY1" fmla="*/ 329163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9862"/>
              <a:gd name="connsiteX1" fmla="*/ 51797 w 2088367"/>
              <a:gd name="connsiteY1" fmla="*/ 207884 h 719862"/>
              <a:gd name="connsiteX2" fmla="*/ 146933 w 2088367"/>
              <a:gd name="connsiteY2" fmla="*/ 497104 h 719862"/>
              <a:gd name="connsiteX3" fmla="*/ 503772 w 2088367"/>
              <a:gd name="connsiteY3" fmla="*/ 612563 h 719862"/>
              <a:gd name="connsiteX4" fmla="*/ 1018040 w 2088367"/>
              <a:gd name="connsiteY4" fmla="*/ 686037 h 719862"/>
              <a:gd name="connsiteX5" fmla="*/ 1259432 w 2088367"/>
              <a:gd name="connsiteY5" fmla="*/ 707029 h 719862"/>
              <a:gd name="connsiteX6" fmla="*/ 1511318 w 2088367"/>
              <a:gd name="connsiteY6" fmla="*/ 717525 h 719862"/>
              <a:gd name="connsiteX7" fmla="*/ 1879819 w 2088367"/>
              <a:gd name="connsiteY7" fmla="*/ 604423 h 719862"/>
              <a:gd name="connsiteX8" fmla="*/ 2038977 w 2088367"/>
              <a:gd name="connsiteY8" fmla="*/ 520319 h 719862"/>
              <a:gd name="connsiteX9" fmla="*/ 2088235 w 2088367"/>
              <a:gd name="connsiteY9" fmla="*/ 437427 h 719862"/>
              <a:gd name="connsiteX10" fmla="*/ 2047937 w 2088367"/>
              <a:gd name="connsiteY10" fmla="*/ 387534 h 719862"/>
              <a:gd name="connsiteX11" fmla="*/ 1903201 w 2088367"/>
              <a:gd name="connsiteY11" fmla="*/ 292410 h 719862"/>
              <a:gd name="connsiteX12" fmla="*/ 1643334 w 2088367"/>
              <a:gd name="connsiteY12" fmla="*/ 210557 h 719862"/>
              <a:gd name="connsiteX13" fmla="*/ 1376459 w 2088367"/>
              <a:gd name="connsiteY13" fmla="*/ 164615 h 719862"/>
              <a:gd name="connsiteX14" fmla="*/ 1051916 w 2088367"/>
              <a:gd name="connsiteY14" fmla="*/ 108135 h 719862"/>
              <a:gd name="connsiteX15" fmla="*/ 708607 w 2088367"/>
              <a:gd name="connsiteY15" fmla="*/ 118439 h 719862"/>
              <a:gd name="connsiteX16" fmla="*/ 412510 w 2088367"/>
              <a:gd name="connsiteY16" fmla="*/ 155902 h 719862"/>
              <a:gd name="connsiteX17" fmla="*/ 283372 w 2088367"/>
              <a:gd name="connsiteY17" fmla="*/ 213704 h 719862"/>
              <a:gd name="connsiteX18" fmla="*/ 199410 w 2088367"/>
              <a:gd name="connsiteY18" fmla="*/ 276682 h 719862"/>
              <a:gd name="connsiteX19" fmla="*/ 115448 w 2088367"/>
              <a:gd name="connsiteY19" fmla="*/ 329163 h 719862"/>
              <a:gd name="connsiteX20" fmla="*/ 20990 w 2088367"/>
              <a:gd name="connsiteY20" fmla="*/ 413134 h 719862"/>
              <a:gd name="connsiteX21" fmla="*/ 0 w 2088367"/>
              <a:gd name="connsiteY21" fmla="*/ 444622 h 719862"/>
              <a:gd name="connsiteX22" fmla="*/ 31485 w 2088367"/>
              <a:gd name="connsiteY22" fmla="*/ 507600 h 719862"/>
              <a:gd name="connsiteX23" fmla="*/ 130295 w 2088367"/>
              <a:gd name="connsiteY23" fmla="*/ 719149 h 719862"/>
              <a:gd name="connsiteX24" fmla="*/ 283372 w 2088367"/>
              <a:gd name="connsiteY24" fmla="*/ 570578 h 719862"/>
              <a:gd name="connsiteX0" fmla="*/ 276806 w 2088367"/>
              <a:gd name="connsiteY0" fmla="*/ 0 h 791158"/>
              <a:gd name="connsiteX1" fmla="*/ 51797 w 2088367"/>
              <a:gd name="connsiteY1" fmla="*/ 207884 h 791158"/>
              <a:gd name="connsiteX2" fmla="*/ 146933 w 2088367"/>
              <a:gd name="connsiteY2" fmla="*/ 497104 h 791158"/>
              <a:gd name="connsiteX3" fmla="*/ 503772 w 2088367"/>
              <a:gd name="connsiteY3" fmla="*/ 612563 h 791158"/>
              <a:gd name="connsiteX4" fmla="*/ 1018040 w 2088367"/>
              <a:gd name="connsiteY4" fmla="*/ 686037 h 791158"/>
              <a:gd name="connsiteX5" fmla="*/ 1259432 w 2088367"/>
              <a:gd name="connsiteY5" fmla="*/ 707029 h 791158"/>
              <a:gd name="connsiteX6" fmla="*/ 1511318 w 2088367"/>
              <a:gd name="connsiteY6" fmla="*/ 717525 h 791158"/>
              <a:gd name="connsiteX7" fmla="*/ 1879819 w 2088367"/>
              <a:gd name="connsiteY7" fmla="*/ 604423 h 791158"/>
              <a:gd name="connsiteX8" fmla="*/ 2038977 w 2088367"/>
              <a:gd name="connsiteY8" fmla="*/ 520319 h 791158"/>
              <a:gd name="connsiteX9" fmla="*/ 2088235 w 2088367"/>
              <a:gd name="connsiteY9" fmla="*/ 437427 h 791158"/>
              <a:gd name="connsiteX10" fmla="*/ 2047937 w 2088367"/>
              <a:gd name="connsiteY10" fmla="*/ 387534 h 791158"/>
              <a:gd name="connsiteX11" fmla="*/ 1903201 w 2088367"/>
              <a:gd name="connsiteY11" fmla="*/ 292410 h 791158"/>
              <a:gd name="connsiteX12" fmla="*/ 1643334 w 2088367"/>
              <a:gd name="connsiteY12" fmla="*/ 210557 h 791158"/>
              <a:gd name="connsiteX13" fmla="*/ 1376459 w 2088367"/>
              <a:gd name="connsiteY13" fmla="*/ 164615 h 791158"/>
              <a:gd name="connsiteX14" fmla="*/ 1051916 w 2088367"/>
              <a:gd name="connsiteY14" fmla="*/ 108135 h 791158"/>
              <a:gd name="connsiteX15" fmla="*/ 708607 w 2088367"/>
              <a:gd name="connsiteY15" fmla="*/ 118439 h 791158"/>
              <a:gd name="connsiteX16" fmla="*/ 412510 w 2088367"/>
              <a:gd name="connsiteY16" fmla="*/ 155902 h 791158"/>
              <a:gd name="connsiteX17" fmla="*/ 283372 w 2088367"/>
              <a:gd name="connsiteY17" fmla="*/ 213704 h 791158"/>
              <a:gd name="connsiteX18" fmla="*/ 199410 w 2088367"/>
              <a:gd name="connsiteY18" fmla="*/ 276682 h 791158"/>
              <a:gd name="connsiteX19" fmla="*/ 115448 w 2088367"/>
              <a:gd name="connsiteY19" fmla="*/ 329163 h 791158"/>
              <a:gd name="connsiteX20" fmla="*/ 20990 w 2088367"/>
              <a:gd name="connsiteY20" fmla="*/ 413134 h 791158"/>
              <a:gd name="connsiteX21" fmla="*/ 0 w 2088367"/>
              <a:gd name="connsiteY21" fmla="*/ 444622 h 791158"/>
              <a:gd name="connsiteX22" fmla="*/ 31485 w 2088367"/>
              <a:gd name="connsiteY22" fmla="*/ 507600 h 791158"/>
              <a:gd name="connsiteX23" fmla="*/ 130295 w 2088367"/>
              <a:gd name="connsiteY23" fmla="*/ 719149 h 791158"/>
              <a:gd name="connsiteX24" fmla="*/ 247872 w 2088367"/>
              <a:gd name="connsiteY24" fmla="*/ 791158 h 791158"/>
              <a:gd name="connsiteX0" fmla="*/ 276806 w 2088367"/>
              <a:gd name="connsiteY0" fmla="*/ 0 h 719149"/>
              <a:gd name="connsiteX1" fmla="*/ 51797 w 2088367"/>
              <a:gd name="connsiteY1" fmla="*/ 207884 h 719149"/>
              <a:gd name="connsiteX2" fmla="*/ 146933 w 2088367"/>
              <a:gd name="connsiteY2" fmla="*/ 497104 h 719149"/>
              <a:gd name="connsiteX3" fmla="*/ 503772 w 2088367"/>
              <a:gd name="connsiteY3" fmla="*/ 612563 h 719149"/>
              <a:gd name="connsiteX4" fmla="*/ 1018040 w 2088367"/>
              <a:gd name="connsiteY4" fmla="*/ 686037 h 719149"/>
              <a:gd name="connsiteX5" fmla="*/ 1259432 w 2088367"/>
              <a:gd name="connsiteY5" fmla="*/ 707029 h 719149"/>
              <a:gd name="connsiteX6" fmla="*/ 1511318 w 2088367"/>
              <a:gd name="connsiteY6" fmla="*/ 717525 h 719149"/>
              <a:gd name="connsiteX7" fmla="*/ 1879819 w 2088367"/>
              <a:gd name="connsiteY7" fmla="*/ 604423 h 719149"/>
              <a:gd name="connsiteX8" fmla="*/ 2038977 w 2088367"/>
              <a:gd name="connsiteY8" fmla="*/ 520319 h 719149"/>
              <a:gd name="connsiteX9" fmla="*/ 2088235 w 2088367"/>
              <a:gd name="connsiteY9" fmla="*/ 437427 h 719149"/>
              <a:gd name="connsiteX10" fmla="*/ 2047937 w 2088367"/>
              <a:gd name="connsiteY10" fmla="*/ 387534 h 719149"/>
              <a:gd name="connsiteX11" fmla="*/ 1903201 w 2088367"/>
              <a:gd name="connsiteY11" fmla="*/ 292410 h 719149"/>
              <a:gd name="connsiteX12" fmla="*/ 1643334 w 2088367"/>
              <a:gd name="connsiteY12" fmla="*/ 210557 h 719149"/>
              <a:gd name="connsiteX13" fmla="*/ 1376459 w 2088367"/>
              <a:gd name="connsiteY13" fmla="*/ 164615 h 719149"/>
              <a:gd name="connsiteX14" fmla="*/ 1051916 w 2088367"/>
              <a:gd name="connsiteY14" fmla="*/ 108135 h 719149"/>
              <a:gd name="connsiteX15" fmla="*/ 708607 w 2088367"/>
              <a:gd name="connsiteY15" fmla="*/ 118439 h 719149"/>
              <a:gd name="connsiteX16" fmla="*/ 412510 w 2088367"/>
              <a:gd name="connsiteY16" fmla="*/ 155902 h 719149"/>
              <a:gd name="connsiteX17" fmla="*/ 283372 w 2088367"/>
              <a:gd name="connsiteY17" fmla="*/ 213704 h 719149"/>
              <a:gd name="connsiteX18" fmla="*/ 199410 w 2088367"/>
              <a:gd name="connsiteY18" fmla="*/ 276682 h 719149"/>
              <a:gd name="connsiteX19" fmla="*/ 115448 w 2088367"/>
              <a:gd name="connsiteY19" fmla="*/ 329163 h 719149"/>
              <a:gd name="connsiteX20" fmla="*/ 20990 w 2088367"/>
              <a:gd name="connsiteY20" fmla="*/ 413134 h 719149"/>
              <a:gd name="connsiteX21" fmla="*/ 0 w 2088367"/>
              <a:gd name="connsiteY21" fmla="*/ 444622 h 719149"/>
              <a:gd name="connsiteX22" fmla="*/ 31485 w 2088367"/>
              <a:gd name="connsiteY22" fmla="*/ 507600 h 719149"/>
              <a:gd name="connsiteX23" fmla="*/ 130295 w 2088367"/>
              <a:gd name="connsiteY23" fmla="*/ 719149 h 719149"/>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178420 w 2067377"/>
              <a:gd name="connsiteY18" fmla="*/ 276682 h 717525"/>
              <a:gd name="connsiteX19" fmla="*/ 94458 w 2067377"/>
              <a:gd name="connsiteY19" fmla="*/ 329163 h 717525"/>
              <a:gd name="connsiteX20" fmla="*/ 0 w 2067377"/>
              <a:gd name="connsiteY20"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94458 w 2067377"/>
              <a:gd name="connsiteY18" fmla="*/ 329163 h 717525"/>
              <a:gd name="connsiteX19" fmla="*/ 0 w 2067377"/>
              <a:gd name="connsiteY19"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94458 w 2067377"/>
              <a:gd name="connsiteY17" fmla="*/ 329163 h 717525"/>
              <a:gd name="connsiteX18" fmla="*/ 0 w 2067377"/>
              <a:gd name="connsiteY18" fmla="*/ 413134 h 717525"/>
              <a:gd name="connsiteX0" fmla="*/ 318366 w 2129927"/>
              <a:gd name="connsiteY0" fmla="*/ 0 h 717525"/>
              <a:gd name="connsiteX1" fmla="*/ 93357 w 2129927"/>
              <a:gd name="connsiteY1" fmla="*/ 207884 h 717525"/>
              <a:gd name="connsiteX2" fmla="*/ 188493 w 2129927"/>
              <a:gd name="connsiteY2" fmla="*/ 497104 h 717525"/>
              <a:gd name="connsiteX3" fmla="*/ 545332 w 2129927"/>
              <a:gd name="connsiteY3" fmla="*/ 612563 h 717525"/>
              <a:gd name="connsiteX4" fmla="*/ 1059600 w 2129927"/>
              <a:gd name="connsiteY4" fmla="*/ 686037 h 717525"/>
              <a:gd name="connsiteX5" fmla="*/ 1300992 w 2129927"/>
              <a:gd name="connsiteY5" fmla="*/ 707029 h 717525"/>
              <a:gd name="connsiteX6" fmla="*/ 1552878 w 2129927"/>
              <a:gd name="connsiteY6" fmla="*/ 717525 h 717525"/>
              <a:gd name="connsiteX7" fmla="*/ 1921379 w 2129927"/>
              <a:gd name="connsiteY7" fmla="*/ 604423 h 717525"/>
              <a:gd name="connsiteX8" fmla="*/ 2080537 w 2129927"/>
              <a:gd name="connsiteY8" fmla="*/ 520319 h 717525"/>
              <a:gd name="connsiteX9" fmla="*/ 2129795 w 2129927"/>
              <a:gd name="connsiteY9" fmla="*/ 437427 h 717525"/>
              <a:gd name="connsiteX10" fmla="*/ 2089497 w 2129927"/>
              <a:gd name="connsiteY10" fmla="*/ 387534 h 717525"/>
              <a:gd name="connsiteX11" fmla="*/ 1944761 w 2129927"/>
              <a:gd name="connsiteY11" fmla="*/ 292410 h 717525"/>
              <a:gd name="connsiteX12" fmla="*/ 1684894 w 2129927"/>
              <a:gd name="connsiteY12" fmla="*/ 210557 h 717525"/>
              <a:gd name="connsiteX13" fmla="*/ 1418019 w 2129927"/>
              <a:gd name="connsiteY13" fmla="*/ 164615 h 717525"/>
              <a:gd name="connsiteX14" fmla="*/ 1093476 w 2129927"/>
              <a:gd name="connsiteY14" fmla="*/ 108135 h 717525"/>
              <a:gd name="connsiteX15" fmla="*/ 750167 w 2129927"/>
              <a:gd name="connsiteY15" fmla="*/ 118439 h 717525"/>
              <a:gd name="connsiteX16" fmla="*/ 454070 w 2129927"/>
              <a:gd name="connsiteY16" fmla="*/ 155902 h 717525"/>
              <a:gd name="connsiteX17" fmla="*/ 157008 w 2129927"/>
              <a:gd name="connsiteY17" fmla="*/ 329163 h 717525"/>
              <a:gd name="connsiteX18" fmla="*/ 0 w 2129927"/>
              <a:gd name="connsiteY18" fmla="*/ 530788 h 717525"/>
              <a:gd name="connsiteX0" fmla="*/ 93357 w 2129927"/>
              <a:gd name="connsiteY0" fmla="*/ 102506 h 612147"/>
              <a:gd name="connsiteX1" fmla="*/ 188493 w 2129927"/>
              <a:gd name="connsiteY1" fmla="*/ 391726 h 612147"/>
              <a:gd name="connsiteX2" fmla="*/ 545332 w 2129927"/>
              <a:gd name="connsiteY2" fmla="*/ 507185 h 612147"/>
              <a:gd name="connsiteX3" fmla="*/ 1059600 w 2129927"/>
              <a:gd name="connsiteY3" fmla="*/ 580659 h 612147"/>
              <a:gd name="connsiteX4" fmla="*/ 1300992 w 2129927"/>
              <a:gd name="connsiteY4" fmla="*/ 601651 h 612147"/>
              <a:gd name="connsiteX5" fmla="*/ 1552878 w 2129927"/>
              <a:gd name="connsiteY5" fmla="*/ 612147 h 612147"/>
              <a:gd name="connsiteX6" fmla="*/ 1921379 w 2129927"/>
              <a:gd name="connsiteY6" fmla="*/ 499045 h 612147"/>
              <a:gd name="connsiteX7" fmla="*/ 2080537 w 2129927"/>
              <a:gd name="connsiteY7" fmla="*/ 414941 h 612147"/>
              <a:gd name="connsiteX8" fmla="*/ 2129795 w 2129927"/>
              <a:gd name="connsiteY8" fmla="*/ 332049 h 612147"/>
              <a:gd name="connsiteX9" fmla="*/ 2089497 w 2129927"/>
              <a:gd name="connsiteY9" fmla="*/ 282156 h 612147"/>
              <a:gd name="connsiteX10" fmla="*/ 1944761 w 2129927"/>
              <a:gd name="connsiteY10" fmla="*/ 187032 h 612147"/>
              <a:gd name="connsiteX11" fmla="*/ 1684894 w 2129927"/>
              <a:gd name="connsiteY11" fmla="*/ 105179 h 612147"/>
              <a:gd name="connsiteX12" fmla="*/ 1418019 w 2129927"/>
              <a:gd name="connsiteY12" fmla="*/ 59237 h 612147"/>
              <a:gd name="connsiteX13" fmla="*/ 1093476 w 2129927"/>
              <a:gd name="connsiteY13" fmla="*/ 2757 h 612147"/>
              <a:gd name="connsiteX14" fmla="*/ 750167 w 2129927"/>
              <a:gd name="connsiteY14" fmla="*/ 13061 h 612147"/>
              <a:gd name="connsiteX15" fmla="*/ 454070 w 2129927"/>
              <a:gd name="connsiteY15" fmla="*/ 50524 h 612147"/>
              <a:gd name="connsiteX16" fmla="*/ 157008 w 2129927"/>
              <a:gd name="connsiteY16" fmla="*/ 223785 h 612147"/>
              <a:gd name="connsiteX17" fmla="*/ 0 w 2129927"/>
              <a:gd name="connsiteY17" fmla="*/ 425410 h 612147"/>
              <a:gd name="connsiteX0" fmla="*/ 93357 w 2129927"/>
              <a:gd name="connsiteY0" fmla="*/ 102506 h 612147"/>
              <a:gd name="connsiteX1" fmla="*/ 188493 w 2129927"/>
              <a:gd name="connsiteY1" fmla="*/ 391726 h 612147"/>
              <a:gd name="connsiteX2" fmla="*/ 545332 w 2129927"/>
              <a:gd name="connsiteY2" fmla="*/ 507185 h 612147"/>
              <a:gd name="connsiteX3" fmla="*/ 1300992 w 2129927"/>
              <a:gd name="connsiteY3" fmla="*/ 601651 h 612147"/>
              <a:gd name="connsiteX4" fmla="*/ 1552878 w 2129927"/>
              <a:gd name="connsiteY4" fmla="*/ 612147 h 612147"/>
              <a:gd name="connsiteX5" fmla="*/ 1921379 w 2129927"/>
              <a:gd name="connsiteY5" fmla="*/ 499045 h 612147"/>
              <a:gd name="connsiteX6" fmla="*/ 2080537 w 2129927"/>
              <a:gd name="connsiteY6" fmla="*/ 414941 h 612147"/>
              <a:gd name="connsiteX7" fmla="*/ 2129795 w 2129927"/>
              <a:gd name="connsiteY7" fmla="*/ 332049 h 612147"/>
              <a:gd name="connsiteX8" fmla="*/ 2089497 w 2129927"/>
              <a:gd name="connsiteY8" fmla="*/ 282156 h 612147"/>
              <a:gd name="connsiteX9" fmla="*/ 1944761 w 2129927"/>
              <a:gd name="connsiteY9" fmla="*/ 187032 h 612147"/>
              <a:gd name="connsiteX10" fmla="*/ 1684894 w 2129927"/>
              <a:gd name="connsiteY10" fmla="*/ 105179 h 612147"/>
              <a:gd name="connsiteX11" fmla="*/ 1418019 w 2129927"/>
              <a:gd name="connsiteY11" fmla="*/ 59237 h 612147"/>
              <a:gd name="connsiteX12" fmla="*/ 1093476 w 2129927"/>
              <a:gd name="connsiteY12" fmla="*/ 2757 h 612147"/>
              <a:gd name="connsiteX13" fmla="*/ 750167 w 2129927"/>
              <a:gd name="connsiteY13" fmla="*/ 13061 h 612147"/>
              <a:gd name="connsiteX14" fmla="*/ 454070 w 2129927"/>
              <a:gd name="connsiteY14" fmla="*/ 50524 h 612147"/>
              <a:gd name="connsiteX15" fmla="*/ 157008 w 2129927"/>
              <a:gd name="connsiteY15" fmla="*/ 223785 h 612147"/>
              <a:gd name="connsiteX16" fmla="*/ 0 w 2129927"/>
              <a:gd name="connsiteY16" fmla="*/ 425410 h 612147"/>
              <a:gd name="connsiteX0" fmla="*/ 93357 w 2129927"/>
              <a:gd name="connsiteY0" fmla="*/ 102506 h 612166"/>
              <a:gd name="connsiteX1" fmla="*/ 188493 w 2129927"/>
              <a:gd name="connsiteY1" fmla="*/ 391726 h 612166"/>
              <a:gd name="connsiteX2" fmla="*/ 545332 w 2129927"/>
              <a:gd name="connsiteY2" fmla="*/ 507185 h 612166"/>
              <a:gd name="connsiteX3" fmla="*/ 1552878 w 2129927"/>
              <a:gd name="connsiteY3" fmla="*/ 612147 h 612166"/>
              <a:gd name="connsiteX4" fmla="*/ 1921379 w 2129927"/>
              <a:gd name="connsiteY4" fmla="*/ 499045 h 612166"/>
              <a:gd name="connsiteX5" fmla="*/ 2080537 w 2129927"/>
              <a:gd name="connsiteY5" fmla="*/ 414941 h 612166"/>
              <a:gd name="connsiteX6" fmla="*/ 2129795 w 2129927"/>
              <a:gd name="connsiteY6" fmla="*/ 332049 h 612166"/>
              <a:gd name="connsiteX7" fmla="*/ 2089497 w 2129927"/>
              <a:gd name="connsiteY7" fmla="*/ 282156 h 612166"/>
              <a:gd name="connsiteX8" fmla="*/ 1944761 w 2129927"/>
              <a:gd name="connsiteY8" fmla="*/ 187032 h 612166"/>
              <a:gd name="connsiteX9" fmla="*/ 1684894 w 2129927"/>
              <a:gd name="connsiteY9" fmla="*/ 105179 h 612166"/>
              <a:gd name="connsiteX10" fmla="*/ 1418019 w 2129927"/>
              <a:gd name="connsiteY10" fmla="*/ 59237 h 612166"/>
              <a:gd name="connsiteX11" fmla="*/ 1093476 w 2129927"/>
              <a:gd name="connsiteY11" fmla="*/ 2757 h 612166"/>
              <a:gd name="connsiteX12" fmla="*/ 750167 w 2129927"/>
              <a:gd name="connsiteY12" fmla="*/ 13061 h 612166"/>
              <a:gd name="connsiteX13" fmla="*/ 454070 w 2129927"/>
              <a:gd name="connsiteY13" fmla="*/ 50524 h 612166"/>
              <a:gd name="connsiteX14" fmla="*/ 157008 w 2129927"/>
              <a:gd name="connsiteY14" fmla="*/ 223785 h 612166"/>
              <a:gd name="connsiteX15" fmla="*/ 0 w 2129927"/>
              <a:gd name="connsiteY15" fmla="*/ 425410 h 612166"/>
              <a:gd name="connsiteX0" fmla="*/ 93357 w 2129927"/>
              <a:gd name="connsiteY0" fmla="*/ 102506 h 516524"/>
              <a:gd name="connsiteX1" fmla="*/ 188493 w 2129927"/>
              <a:gd name="connsiteY1" fmla="*/ 391726 h 516524"/>
              <a:gd name="connsiteX2" fmla="*/ 545332 w 2129927"/>
              <a:gd name="connsiteY2" fmla="*/ 507185 h 516524"/>
              <a:gd name="connsiteX3" fmla="*/ 1921379 w 2129927"/>
              <a:gd name="connsiteY3" fmla="*/ 499045 h 516524"/>
              <a:gd name="connsiteX4" fmla="*/ 2080537 w 2129927"/>
              <a:gd name="connsiteY4" fmla="*/ 414941 h 516524"/>
              <a:gd name="connsiteX5" fmla="*/ 2129795 w 2129927"/>
              <a:gd name="connsiteY5" fmla="*/ 332049 h 516524"/>
              <a:gd name="connsiteX6" fmla="*/ 2089497 w 2129927"/>
              <a:gd name="connsiteY6" fmla="*/ 282156 h 516524"/>
              <a:gd name="connsiteX7" fmla="*/ 1944761 w 2129927"/>
              <a:gd name="connsiteY7" fmla="*/ 187032 h 516524"/>
              <a:gd name="connsiteX8" fmla="*/ 1684894 w 2129927"/>
              <a:gd name="connsiteY8" fmla="*/ 105179 h 516524"/>
              <a:gd name="connsiteX9" fmla="*/ 1418019 w 2129927"/>
              <a:gd name="connsiteY9" fmla="*/ 59237 h 516524"/>
              <a:gd name="connsiteX10" fmla="*/ 1093476 w 2129927"/>
              <a:gd name="connsiteY10" fmla="*/ 2757 h 516524"/>
              <a:gd name="connsiteX11" fmla="*/ 750167 w 2129927"/>
              <a:gd name="connsiteY11" fmla="*/ 13061 h 516524"/>
              <a:gd name="connsiteX12" fmla="*/ 454070 w 2129927"/>
              <a:gd name="connsiteY12" fmla="*/ 50524 h 516524"/>
              <a:gd name="connsiteX13" fmla="*/ 157008 w 2129927"/>
              <a:gd name="connsiteY13" fmla="*/ 223785 h 516524"/>
              <a:gd name="connsiteX14" fmla="*/ 0 w 2129927"/>
              <a:gd name="connsiteY14" fmla="*/ 425410 h 516524"/>
              <a:gd name="connsiteX0" fmla="*/ 93357 w 2129927"/>
              <a:gd name="connsiteY0" fmla="*/ 102506 h 537889"/>
              <a:gd name="connsiteX1" fmla="*/ 545332 w 2129927"/>
              <a:gd name="connsiteY1" fmla="*/ 507185 h 537889"/>
              <a:gd name="connsiteX2" fmla="*/ 1921379 w 2129927"/>
              <a:gd name="connsiteY2" fmla="*/ 499045 h 537889"/>
              <a:gd name="connsiteX3" fmla="*/ 2080537 w 2129927"/>
              <a:gd name="connsiteY3" fmla="*/ 414941 h 537889"/>
              <a:gd name="connsiteX4" fmla="*/ 2129795 w 2129927"/>
              <a:gd name="connsiteY4" fmla="*/ 332049 h 537889"/>
              <a:gd name="connsiteX5" fmla="*/ 2089497 w 2129927"/>
              <a:gd name="connsiteY5" fmla="*/ 282156 h 537889"/>
              <a:gd name="connsiteX6" fmla="*/ 1944761 w 2129927"/>
              <a:gd name="connsiteY6" fmla="*/ 187032 h 537889"/>
              <a:gd name="connsiteX7" fmla="*/ 1684894 w 2129927"/>
              <a:gd name="connsiteY7" fmla="*/ 105179 h 537889"/>
              <a:gd name="connsiteX8" fmla="*/ 1418019 w 2129927"/>
              <a:gd name="connsiteY8" fmla="*/ 59237 h 537889"/>
              <a:gd name="connsiteX9" fmla="*/ 1093476 w 2129927"/>
              <a:gd name="connsiteY9" fmla="*/ 2757 h 537889"/>
              <a:gd name="connsiteX10" fmla="*/ 750167 w 2129927"/>
              <a:gd name="connsiteY10" fmla="*/ 13061 h 537889"/>
              <a:gd name="connsiteX11" fmla="*/ 454070 w 2129927"/>
              <a:gd name="connsiteY11" fmla="*/ 50524 h 537889"/>
              <a:gd name="connsiteX12" fmla="*/ 157008 w 2129927"/>
              <a:gd name="connsiteY12" fmla="*/ 223785 h 537889"/>
              <a:gd name="connsiteX13" fmla="*/ 0 w 2129927"/>
              <a:gd name="connsiteY13" fmla="*/ 425410 h 537889"/>
              <a:gd name="connsiteX0" fmla="*/ 93357 w 2129927"/>
              <a:gd name="connsiteY0" fmla="*/ 102506 h 511629"/>
              <a:gd name="connsiteX1" fmla="*/ 1921379 w 2129927"/>
              <a:gd name="connsiteY1" fmla="*/ 499045 h 511629"/>
              <a:gd name="connsiteX2" fmla="*/ 2080537 w 2129927"/>
              <a:gd name="connsiteY2" fmla="*/ 414941 h 511629"/>
              <a:gd name="connsiteX3" fmla="*/ 2129795 w 2129927"/>
              <a:gd name="connsiteY3" fmla="*/ 332049 h 511629"/>
              <a:gd name="connsiteX4" fmla="*/ 2089497 w 2129927"/>
              <a:gd name="connsiteY4" fmla="*/ 282156 h 511629"/>
              <a:gd name="connsiteX5" fmla="*/ 1944761 w 2129927"/>
              <a:gd name="connsiteY5" fmla="*/ 187032 h 511629"/>
              <a:gd name="connsiteX6" fmla="*/ 1684894 w 2129927"/>
              <a:gd name="connsiteY6" fmla="*/ 105179 h 511629"/>
              <a:gd name="connsiteX7" fmla="*/ 1418019 w 2129927"/>
              <a:gd name="connsiteY7" fmla="*/ 59237 h 511629"/>
              <a:gd name="connsiteX8" fmla="*/ 1093476 w 2129927"/>
              <a:gd name="connsiteY8" fmla="*/ 2757 h 511629"/>
              <a:gd name="connsiteX9" fmla="*/ 750167 w 2129927"/>
              <a:gd name="connsiteY9" fmla="*/ 13061 h 511629"/>
              <a:gd name="connsiteX10" fmla="*/ 454070 w 2129927"/>
              <a:gd name="connsiteY10" fmla="*/ 50524 h 511629"/>
              <a:gd name="connsiteX11" fmla="*/ 157008 w 2129927"/>
              <a:gd name="connsiteY11" fmla="*/ 223785 h 511629"/>
              <a:gd name="connsiteX12" fmla="*/ 0 w 2129927"/>
              <a:gd name="connsiteY12" fmla="*/ 425410 h 511629"/>
              <a:gd name="connsiteX0" fmla="*/ 1921379 w 2129927"/>
              <a:gd name="connsiteY0" fmla="*/ 499045 h 511629"/>
              <a:gd name="connsiteX1" fmla="*/ 2080537 w 2129927"/>
              <a:gd name="connsiteY1" fmla="*/ 414941 h 511629"/>
              <a:gd name="connsiteX2" fmla="*/ 2129795 w 2129927"/>
              <a:gd name="connsiteY2" fmla="*/ 332049 h 511629"/>
              <a:gd name="connsiteX3" fmla="*/ 2089497 w 2129927"/>
              <a:gd name="connsiteY3" fmla="*/ 282156 h 511629"/>
              <a:gd name="connsiteX4" fmla="*/ 1944761 w 2129927"/>
              <a:gd name="connsiteY4" fmla="*/ 187032 h 511629"/>
              <a:gd name="connsiteX5" fmla="*/ 1684894 w 2129927"/>
              <a:gd name="connsiteY5" fmla="*/ 105179 h 511629"/>
              <a:gd name="connsiteX6" fmla="*/ 1418019 w 2129927"/>
              <a:gd name="connsiteY6" fmla="*/ 59237 h 511629"/>
              <a:gd name="connsiteX7" fmla="*/ 1093476 w 2129927"/>
              <a:gd name="connsiteY7" fmla="*/ 2757 h 511629"/>
              <a:gd name="connsiteX8" fmla="*/ 750167 w 2129927"/>
              <a:gd name="connsiteY8" fmla="*/ 13061 h 511629"/>
              <a:gd name="connsiteX9" fmla="*/ 454070 w 2129927"/>
              <a:gd name="connsiteY9" fmla="*/ 50524 h 511629"/>
              <a:gd name="connsiteX10" fmla="*/ 157008 w 2129927"/>
              <a:gd name="connsiteY10" fmla="*/ 223785 h 511629"/>
              <a:gd name="connsiteX11" fmla="*/ 0 w 2129927"/>
              <a:gd name="connsiteY11" fmla="*/ 425410 h 511629"/>
              <a:gd name="connsiteX0" fmla="*/ 2080537 w 2129927"/>
              <a:gd name="connsiteY0" fmla="*/ 414941 h 425410"/>
              <a:gd name="connsiteX1" fmla="*/ 2129795 w 2129927"/>
              <a:gd name="connsiteY1" fmla="*/ 332049 h 425410"/>
              <a:gd name="connsiteX2" fmla="*/ 2089497 w 2129927"/>
              <a:gd name="connsiteY2" fmla="*/ 282156 h 425410"/>
              <a:gd name="connsiteX3" fmla="*/ 1944761 w 2129927"/>
              <a:gd name="connsiteY3" fmla="*/ 187032 h 425410"/>
              <a:gd name="connsiteX4" fmla="*/ 1684894 w 2129927"/>
              <a:gd name="connsiteY4" fmla="*/ 105179 h 425410"/>
              <a:gd name="connsiteX5" fmla="*/ 1418019 w 2129927"/>
              <a:gd name="connsiteY5" fmla="*/ 59237 h 425410"/>
              <a:gd name="connsiteX6" fmla="*/ 1093476 w 2129927"/>
              <a:gd name="connsiteY6" fmla="*/ 2757 h 425410"/>
              <a:gd name="connsiteX7" fmla="*/ 750167 w 2129927"/>
              <a:gd name="connsiteY7" fmla="*/ 13061 h 425410"/>
              <a:gd name="connsiteX8" fmla="*/ 454070 w 2129927"/>
              <a:gd name="connsiteY8" fmla="*/ 50524 h 425410"/>
              <a:gd name="connsiteX9" fmla="*/ 157008 w 2129927"/>
              <a:gd name="connsiteY9" fmla="*/ 223785 h 425410"/>
              <a:gd name="connsiteX10" fmla="*/ 0 w 2129927"/>
              <a:gd name="connsiteY10" fmla="*/ 425410 h 425410"/>
              <a:gd name="connsiteX0" fmla="*/ 2129795 w 2129927"/>
              <a:gd name="connsiteY0" fmla="*/ 332049 h 425410"/>
              <a:gd name="connsiteX1" fmla="*/ 2089497 w 2129927"/>
              <a:gd name="connsiteY1" fmla="*/ 282156 h 425410"/>
              <a:gd name="connsiteX2" fmla="*/ 1944761 w 2129927"/>
              <a:gd name="connsiteY2" fmla="*/ 187032 h 425410"/>
              <a:gd name="connsiteX3" fmla="*/ 1684894 w 2129927"/>
              <a:gd name="connsiteY3" fmla="*/ 105179 h 425410"/>
              <a:gd name="connsiteX4" fmla="*/ 1418019 w 2129927"/>
              <a:gd name="connsiteY4" fmla="*/ 59237 h 425410"/>
              <a:gd name="connsiteX5" fmla="*/ 1093476 w 2129927"/>
              <a:gd name="connsiteY5" fmla="*/ 2757 h 425410"/>
              <a:gd name="connsiteX6" fmla="*/ 750167 w 2129927"/>
              <a:gd name="connsiteY6" fmla="*/ 13061 h 425410"/>
              <a:gd name="connsiteX7" fmla="*/ 454070 w 2129927"/>
              <a:gd name="connsiteY7" fmla="*/ 50524 h 425410"/>
              <a:gd name="connsiteX8" fmla="*/ 157008 w 2129927"/>
              <a:gd name="connsiteY8" fmla="*/ 223785 h 425410"/>
              <a:gd name="connsiteX9" fmla="*/ 0 w 2129927"/>
              <a:gd name="connsiteY9" fmla="*/ 425410 h 425410"/>
              <a:gd name="connsiteX0" fmla="*/ 2089497 w 2089497"/>
              <a:gd name="connsiteY0" fmla="*/ 282156 h 425410"/>
              <a:gd name="connsiteX1" fmla="*/ 1944761 w 2089497"/>
              <a:gd name="connsiteY1" fmla="*/ 187032 h 425410"/>
              <a:gd name="connsiteX2" fmla="*/ 1684894 w 2089497"/>
              <a:gd name="connsiteY2" fmla="*/ 105179 h 425410"/>
              <a:gd name="connsiteX3" fmla="*/ 1418019 w 2089497"/>
              <a:gd name="connsiteY3" fmla="*/ 59237 h 425410"/>
              <a:gd name="connsiteX4" fmla="*/ 1093476 w 2089497"/>
              <a:gd name="connsiteY4" fmla="*/ 2757 h 425410"/>
              <a:gd name="connsiteX5" fmla="*/ 750167 w 2089497"/>
              <a:gd name="connsiteY5" fmla="*/ 13061 h 425410"/>
              <a:gd name="connsiteX6" fmla="*/ 454070 w 2089497"/>
              <a:gd name="connsiteY6" fmla="*/ 50524 h 425410"/>
              <a:gd name="connsiteX7" fmla="*/ 157008 w 2089497"/>
              <a:gd name="connsiteY7" fmla="*/ 223785 h 425410"/>
              <a:gd name="connsiteX8" fmla="*/ 0 w 2089497"/>
              <a:gd name="connsiteY8" fmla="*/ 425410 h 425410"/>
              <a:gd name="connsiteX0" fmla="*/ 1944761 w 1944761"/>
              <a:gd name="connsiteY0" fmla="*/ 187032 h 425410"/>
              <a:gd name="connsiteX1" fmla="*/ 1684894 w 1944761"/>
              <a:gd name="connsiteY1" fmla="*/ 105179 h 425410"/>
              <a:gd name="connsiteX2" fmla="*/ 1418019 w 1944761"/>
              <a:gd name="connsiteY2" fmla="*/ 59237 h 425410"/>
              <a:gd name="connsiteX3" fmla="*/ 1093476 w 1944761"/>
              <a:gd name="connsiteY3" fmla="*/ 2757 h 425410"/>
              <a:gd name="connsiteX4" fmla="*/ 750167 w 1944761"/>
              <a:gd name="connsiteY4" fmla="*/ 13061 h 425410"/>
              <a:gd name="connsiteX5" fmla="*/ 454070 w 1944761"/>
              <a:gd name="connsiteY5" fmla="*/ 50524 h 425410"/>
              <a:gd name="connsiteX6" fmla="*/ 157008 w 1944761"/>
              <a:gd name="connsiteY6" fmla="*/ 223785 h 425410"/>
              <a:gd name="connsiteX7" fmla="*/ 0 w 1944761"/>
              <a:gd name="connsiteY7" fmla="*/ 425410 h 425410"/>
              <a:gd name="connsiteX0" fmla="*/ 1684894 w 1684894"/>
              <a:gd name="connsiteY0" fmla="*/ 105179 h 425410"/>
              <a:gd name="connsiteX1" fmla="*/ 1418019 w 1684894"/>
              <a:gd name="connsiteY1" fmla="*/ 59237 h 425410"/>
              <a:gd name="connsiteX2" fmla="*/ 1093476 w 1684894"/>
              <a:gd name="connsiteY2" fmla="*/ 2757 h 425410"/>
              <a:gd name="connsiteX3" fmla="*/ 750167 w 1684894"/>
              <a:gd name="connsiteY3" fmla="*/ 13061 h 425410"/>
              <a:gd name="connsiteX4" fmla="*/ 454070 w 1684894"/>
              <a:gd name="connsiteY4" fmla="*/ 50524 h 425410"/>
              <a:gd name="connsiteX5" fmla="*/ 157008 w 1684894"/>
              <a:gd name="connsiteY5" fmla="*/ 223785 h 425410"/>
              <a:gd name="connsiteX6" fmla="*/ 0 w 1684894"/>
              <a:gd name="connsiteY6" fmla="*/ 425410 h 425410"/>
              <a:gd name="connsiteX0" fmla="*/ 1684894 w 1684894"/>
              <a:gd name="connsiteY0" fmla="*/ 109427 h 429658"/>
              <a:gd name="connsiteX1" fmla="*/ 1395714 w 1684894"/>
              <a:gd name="connsiteY1" fmla="*/ 122327 h 429658"/>
              <a:gd name="connsiteX2" fmla="*/ 1093476 w 1684894"/>
              <a:gd name="connsiteY2" fmla="*/ 7005 h 429658"/>
              <a:gd name="connsiteX3" fmla="*/ 750167 w 1684894"/>
              <a:gd name="connsiteY3" fmla="*/ 17309 h 429658"/>
              <a:gd name="connsiteX4" fmla="*/ 454070 w 1684894"/>
              <a:gd name="connsiteY4" fmla="*/ 54772 h 429658"/>
              <a:gd name="connsiteX5" fmla="*/ 157008 w 1684894"/>
              <a:gd name="connsiteY5" fmla="*/ 228033 h 429658"/>
              <a:gd name="connsiteX6" fmla="*/ 0 w 1684894"/>
              <a:gd name="connsiteY6" fmla="*/ 429658 h 429658"/>
              <a:gd name="connsiteX0" fmla="*/ 1684894 w 1684894"/>
              <a:gd name="connsiteY0" fmla="*/ 97501 h 417732"/>
              <a:gd name="connsiteX1" fmla="*/ 1395714 w 1684894"/>
              <a:gd name="connsiteY1" fmla="*/ 110401 h 417732"/>
              <a:gd name="connsiteX2" fmla="*/ 970800 w 1684894"/>
              <a:gd name="connsiteY2" fmla="*/ 132377 h 417732"/>
              <a:gd name="connsiteX3" fmla="*/ 750167 w 1684894"/>
              <a:gd name="connsiteY3" fmla="*/ 5383 h 417732"/>
              <a:gd name="connsiteX4" fmla="*/ 454070 w 1684894"/>
              <a:gd name="connsiteY4" fmla="*/ 42846 h 417732"/>
              <a:gd name="connsiteX5" fmla="*/ 157008 w 1684894"/>
              <a:gd name="connsiteY5" fmla="*/ 216107 h 417732"/>
              <a:gd name="connsiteX6" fmla="*/ 0 w 1684894"/>
              <a:gd name="connsiteY6" fmla="*/ 417732 h 417732"/>
              <a:gd name="connsiteX0" fmla="*/ 1684894 w 1684894"/>
              <a:gd name="connsiteY0" fmla="*/ 56118 h 376349"/>
              <a:gd name="connsiteX1" fmla="*/ 1395714 w 1684894"/>
              <a:gd name="connsiteY1" fmla="*/ 69018 h 376349"/>
              <a:gd name="connsiteX2" fmla="*/ 970800 w 1684894"/>
              <a:gd name="connsiteY2" fmla="*/ 90994 h 376349"/>
              <a:gd name="connsiteX3" fmla="*/ 649796 w 1684894"/>
              <a:gd name="connsiteY3" fmla="*/ 91491 h 376349"/>
              <a:gd name="connsiteX4" fmla="*/ 454070 w 1684894"/>
              <a:gd name="connsiteY4" fmla="*/ 1463 h 376349"/>
              <a:gd name="connsiteX5" fmla="*/ 157008 w 1684894"/>
              <a:gd name="connsiteY5" fmla="*/ 174724 h 376349"/>
              <a:gd name="connsiteX6" fmla="*/ 0 w 1684894"/>
              <a:gd name="connsiteY6" fmla="*/ 376349 h 376349"/>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157008 w 1684894"/>
              <a:gd name="connsiteY5" fmla="*/ 126417 h 328042"/>
              <a:gd name="connsiteX6" fmla="*/ 0 w 1684894"/>
              <a:gd name="connsiteY6" fmla="*/ 328042 h 328042"/>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0 w 1684894"/>
              <a:gd name="connsiteY5" fmla="*/ 328042 h 328042"/>
              <a:gd name="connsiteX0" fmla="*/ 1320042 w 1320042"/>
              <a:gd name="connsiteY0" fmla="*/ 7811 h 44546"/>
              <a:gd name="connsiteX1" fmla="*/ 1030862 w 1320042"/>
              <a:gd name="connsiteY1" fmla="*/ 20711 h 44546"/>
              <a:gd name="connsiteX2" fmla="*/ 605948 w 1320042"/>
              <a:gd name="connsiteY2" fmla="*/ 42687 h 44546"/>
              <a:gd name="connsiteX3" fmla="*/ 284944 w 1320042"/>
              <a:gd name="connsiteY3" fmla="*/ 43184 h 44546"/>
              <a:gd name="connsiteX4" fmla="*/ 0 w 1320042"/>
              <a:gd name="connsiteY4" fmla="*/ 41419 h 44546"/>
              <a:gd name="connsiteX0" fmla="*/ 1320042 w 1320042"/>
              <a:gd name="connsiteY0" fmla="*/ 7811 h 72606"/>
              <a:gd name="connsiteX1" fmla="*/ 1030862 w 1320042"/>
              <a:gd name="connsiteY1" fmla="*/ 20711 h 72606"/>
              <a:gd name="connsiteX2" fmla="*/ 605948 w 1320042"/>
              <a:gd name="connsiteY2" fmla="*/ 42687 h 72606"/>
              <a:gd name="connsiteX3" fmla="*/ 240335 w 1320042"/>
              <a:gd name="connsiteY3" fmla="*/ 72605 h 72606"/>
              <a:gd name="connsiteX4" fmla="*/ 0 w 1320042"/>
              <a:gd name="connsiteY4" fmla="*/ 41419 h 72606"/>
              <a:gd name="connsiteX0" fmla="*/ 1320042 w 1320042"/>
              <a:gd name="connsiteY0" fmla="*/ 3698 h 68493"/>
              <a:gd name="connsiteX1" fmla="*/ 1042014 w 1320042"/>
              <a:gd name="connsiteY1" fmla="*/ 65633 h 68493"/>
              <a:gd name="connsiteX2" fmla="*/ 605948 w 1320042"/>
              <a:gd name="connsiteY2" fmla="*/ 38574 h 68493"/>
              <a:gd name="connsiteX3" fmla="*/ 240335 w 1320042"/>
              <a:gd name="connsiteY3" fmla="*/ 68492 h 68493"/>
              <a:gd name="connsiteX4" fmla="*/ 0 w 1320042"/>
              <a:gd name="connsiteY4" fmla="*/ 37306 h 68493"/>
              <a:gd name="connsiteX0" fmla="*/ 1360430 w 1360430"/>
              <a:gd name="connsiteY0" fmla="*/ 3183 h 85738"/>
              <a:gd name="connsiteX1" fmla="*/ 1042014 w 1360430"/>
              <a:gd name="connsiteY1" fmla="*/ 82878 h 85738"/>
              <a:gd name="connsiteX2" fmla="*/ 605948 w 1360430"/>
              <a:gd name="connsiteY2" fmla="*/ 55819 h 85738"/>
              <a:gd name="connsiteX3" fmla="*/ 240335 w 1360430"/>
              <a:gd name="connsiteY3" fmla="*/ 85737 h 85738"/>
              <a:gd name="connsiteX4" fmla="*/ 0 w 1360430"/>
              <a:gd name="connsiteY4" fmla="*/ 54551 h 85738"/>
              <a:gd name="connsiteX0" fmla="*/ 1360430 w 1360430"/>
              <a:gd name="connsiteY0" fmla="*/ 0 h 82555"/>
              <a:gd name="connsiteX1" fmla="*/ 104201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2555"/>
              <a:gd name="connsiteX1" fmla="*/ 96460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4506"/>
              <a:gd name="connsiteX1" fmla="*/ 964604 w 1360430"/>
              <a:gd name="connsiteY1" fmla="*/ 79695 h 84506"/>
              <a:gd name="connsiteX2" fmla="*/ 589119 w 1360430"/>
              <a:gd name="connsiteY2" fmla="*/ 76316 h 84506"/>
              <a:gd name="connsiteX3" fmla="*/ 240335 w 1360430"/>
              <a:gd name="connsiteY3" fmla="*/ 82554 h 84506"/>
              <a:gd name="connsiteX4" fmla="*/ 0 w 1360430"/>
              <a:gd name="connsiteY4" fmla="*/ 51368 h 84506"/>
              <a:gd name="connsiteX0" fmla="*/ 1360430 w 1360430"/>
              <a:gd name="connsiteY0" fmla="*/ 0 h 85354"/>
              <a:gd name="connsiteX1" fmla="*/ 964604 w 1360430"/>
              <a:gd name="connsiteY1" fmla="*/ 79695 h 85354"/>
              <a:gd name="connsiteX2" fmla="*/ 589119 w 1360430"/>
              <a:gd name="connsiteY2" fmla="*/ 76316 h 85354"/>
              <a:gd name="connsiteX3" fmla="*/ 213410 w 1360430"/>
              <a:gd name="connsiteY3" fmla="*/ 55915 h 85354"/>
              <a:gd name="connsiteX4" fmla="*/ 0 w 1360430"/>
              <a:gd name="connsiteY4" fmla="*/ 51368 h 85354"/>
              <a:gd name="connsiteX0" fmla="*/ 1474864 w 1474864"/>
              <a:gd name="connsiteY0" fmla="*/ 0 h 128326"/>
              <a:gd name="connsiteX1" fmla="*/ 1079038 w 1474864"/>
              <a:gd name="connsiteY1" fmla="*/ 79695 h 128326"/>
              <a:gd name="connsiteX2" fmla="*/ 703553 w 1474864"/>
              <a:gd name="connsiteY2" fmla="*/ 76316 h 128326"/>
              <a:gd name="connsiteX3" fmla="*/ 327844 w 1474864"/>
              <a:gd name="connsiteY3" fmla="*/ 55915 h 128326"/>
              <a:gd name="connsiteX4" fmla="*/ 0 w 1474864"/>
              <a:gd name="connsiteY4" fmla="*/ 128326 h 128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864" h="128326">
                <a:moveTo>
                  <a:pt x="1474864" y="0"/>
                </a:moveTo>
                <a:cubicBezTo>
                  <a:pt x="1319759" y="43820"/>
                  <a:pt x="1207590" y="66976"/>
                  <a:pt x="1079038" y="79695"/>
                </a:cubicBezTo>
                <a:cubicBezTo>
                  <a:pt x="950486" y="92414"/>
                  <a:pt x="828752" y="80279"/>
                  <a:pt x="703553" y="76316"/>
                </a:cubicBezTo>
                <a:cubicBezTo>
                  <a:pt x="578354" y="72353"/>
                  <a:pt x="445103" y="47247"/>
                  <a:pt x="327844" y="55915"/>
                </a:cubicBezTo>
                <a:cubicBezTo>
                  <a:pt x="210585" y="64583"/>
                  <a:pt x="108299" y="80850"/>
                  <a:pt x="0" y="128326"/>
                </a:cubicBezTo>
              </a:path>
            </a:pathLst>
          </a:custGeom>
          <a:ln w="142875" cmpd="sng">
            <a:solidFill>
              <a:srgbClr val="FFFF00">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67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eresWald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Oval 2"/>
          <p:cNvSpPr/>
          <p:nvPr/>
        </p:nvSpPr>
        <p:spPr>
          <a:xfrm>
            <a:off x="238125" y="3365500"/>
            <a:ext cx="1016000" cy="1016000"/>
          </a:xfrm>
          <a:prstGeom prst="ellipse">
            <a:avLst/>
          </a:prstGeom>
          <a:noFill/>
          <a:ln w="1587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523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0757" y="445590"/>
            <a:ext cx="6837245" cy="369332"/>
          </a:xfrm>
          <a:prstGeom prst="rect">
            <a:avLst/>
          </a:prstGeom>
          <a:noFill/>
          <a:ln>
            <a:noFill/>
          </a:ln>
        </p:spPr>
        <p:txBody>
          <a:bodyPr wrap="square" rtlCol="0">
            <a:spAutoFit/>
          </a:bodyPr>
          <a:lstStyle/>
          <a:p>
            <a:r>
              <a:rPr lang="en-US" b="1" dirty="0" smtClean="0"/>
              <a:t>Enjoying Home</a:t>
            </a:r>
            <a:endParaRPr lang="en-US" i="1" dirty="0" smtClean="0"/>
          </a:p>
        </p:txBody>
      </p:sp>
      <p:pic>
        <p:nvPicPr>
          <p:cNvPr id="2" name="Picture 1" descr="Lilias Trotter hut.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91458" y="2046780"/>
            <a:ext cx="4525746" cy="4180144"/>
          </a:xfrm>
          <a:prstGeom prst="rect">
            <a:avLst/>
          </a:prstGeom>
        </p:spPr>
      </p:pic>
      <p:sp>
        <p:nvSpPr>
          <p:cNvPr id="5" name="TextBox 4"/>
          <p:cNvSpPr txBox="1"/>
          <p:nvPr/>
        </p:nvSpPr>
        <p:spPr>
          <a:xfrm flipH="1">
            <a:off x="6276156" y="6195427"/>
            <a:ext cx="2665798" cy="369332"/>
          </a:xfrm>
          <a:prstGeom prst="rect">
            <a:avLst/>
          </a:prstGeom>
          <a:noFill/>
          <a:ln w="38100" cmpd="sng">
            <a:noFill/>
          </a:ln>
        </p:spPr>
        <p:txBody>
          <a:bodyPr wrap="square" rtlCol="0">
            <a:spAutoFit/>
          </a:bodyPr>
          <a:lstStyle/>
          <a:p>
            <a:r>
              <a:rPr lang="en-US" dirty="0" err="1" smtClean="0"/>
              <a:t>Lilias</a:t>
            </a:r>
            <a:r>
              <a:rPr lang="en-US" dirty="0" smtClean="0"/>
              <a:t> Trotter – Algeria</a:t>
            </a:r>
            <a:endParaRPr lang="en-US" dirty="0"/>
          </a:p>
        </p:txBody>
      </p:sp>
    </p:spTree>
    <p:extLst>
      <p:ext uri="{BB962C8B-B14F-4D97-AF65-F5344CB8AC3E}">
        <p14:creationId xmlns:p14="http://schemas.microsoft.com/office/powerpoint/2010/main" val="3244533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0757" y="445590"/>
            <a:ext cx="6837245" cy="5909311"/>
          </a:xfrm>
          <a:prstGeom prst="rect">
            <a:avLst/>
          </a:prstGeom>
          <a:noFill/>
          <a:ln>
            <a:noFill/>
          </a:ln>
        </p:spPr>
        <p:txBody>
          <a:bodyPr wrap="square" rtlCol="0">
            <a:spAutoFit/>
          </a:bodyPr>
          <a:lstStyle/>
          <a:p>
            <a:r>
              <a:rPr lang="en-US" b="1" dirty="0" err="1" smtClean="0"/>
              <a:t>Hygge</a:t>
            </a:r>
            <a:r>
              <a:rPr lang="en-US" b="1" dirty="0"/>
              <a:t>: A heart-warming lesson from Denmark</a:t>
            </a:r>
            <a:endParaRPr lang="en-US" dirty="0"/>
          </a:p>
          <a:p>
            <a:r>
              <a:rPr lang="en-US" dirty="0" smtClean="0"/>
              <a:t>			</a:t>
            </a:r>
            <a:r>
              <a:rPr lang="en-US" sz="1200" dirty="0" smtClean="0"/>
              <a:t>- Justin </a:t>
            </a:r>
            <a:r>
              <a:rPr lang="en-US" sz="1200" dirty="0"/>
              <a:t>Parkinson BBC News Magazine </a:t>
            </a:r>
          </a:p>
          <a:p>
            <a:endParaRPr lang="en-US" dirty="0" smtClean="0"/>
          </a:p>
          <a:p>
            <a:r>
              <a:rPr lang="en-US" dirty="0" smtClean="0"/>
              <a:t>“Sitting by the fire on a cold night, wearing a woolly jumper, while drinking mulled wine and stroking a dog - probably surrounded by candles. That's definitely "</a:t>
            </a:r>
            <a:r>
              <a:rPr lang="en-US" dirty="0" err="1" smtClean="0"/>
              <a:t>hygge</a:t>
            </a:r>
            <a:r>
              <a:rPr lang="en-US" dirty="0" smtClean="0"/>
              <a:t>".</a:t>
            </a:r>
          </a:p>
          <a:p>
            <a:r>
              <a:rPr lang="en-US" dirty="0" smtClean="0"/>
              <a:t> </a:t>
            </a:r>
          </a:p>
          <a:p>
            <a:r>
              <a:rPr lang="en-US" dirty="0" smtClean="0"/>
              <a:t>Eating home-made cinnamon pastries ... Tea served in a china set. Family get-togethers at Christmas. They're all </a:t>
            </a:r>
            <a:r>
              <a:rPr lang="en-US" dirty="0" err="1" smtClean="0"/>
              <a:t>hygge</a:t>
            </a:r>
            <a:r>
              <a:rPr lang="en-US" dirty="0" smtClean="0"/>
              <a:t> too.</a:t>
            </a:r>
          </a:p>
          <a:p>
            <a:r>
              <a:rPr lang="en-US" dirty="0" smtClean="0"/>
              <a:t> </a:t>
            </a:r>
          </a:p>
          <a:p>
            <a:r>
              <a:rPr lang="en-US" dirty="0" smtClean="0"/>
              <a:t>The Danish word, pronounced "</a:t>
            </a:r>
            <a:r>
              <a:rPr lang="en-US" dirty="0" err="1" smtClean="0"/>
              <a:t>hoo-ga</a:t>
            </a:r>
            <a:r>
              <a:rPr lang="en-US" dirty="0" smtClean="0"/>
              <a:t>", is usually translated into English as "</a:t>
            </a:r>
            <a:r>
              <a:rPr lang="en-US" dirty="0" err="1" smtClean="0"/>
              <a:t>cosiness</a:t>
            </a:r>
            <a:r>
              <a:rPr lang="en-US" dirty="0" smtClean="0"/>
              <a:t>". But it's much more than that, say its aficionados </a:t>
            </a:r>
            <a:r>
              <a:rPr lang="en-US" smtClean="0"/>
              <a:t>– it’s an </a:t>
            </a:r>
            <a:r>
              <a:rPr lang="en-US" dirty="0" smtClean="0"/>
              <a:t>entire attitude to life that helps Denmark to vie with Switzerland and Iceland to be the world's happiest country. . .The idea is to relax and feel as at-home as possible . . .”</a:t>
            </a:r>
          </a:p>
          <a:p>
            <a:r>
              <a:rPr lang="en-US" dirty="0" smtClean="0"/>
              <a:t> </a:t>
            </a:r>
          </a:p>
          <a:p>
            <a:r>
              <a:rPr lang="en-US" dirty="0" smtClean="0"/>
              <a:t>“The rest of the world seems to be slowly waking up to what Danes have been wise to for generations - that having a relaxed, </a:t>
            </a:r>
            <a:r>
              <a:rPr lang="en-US" dirty="0" err="1" smtClean="0"/>
              <a:t>cosy</a:t>
            </a:r>
            <a:r>
              <a:rPr lang="en-US" dirty="0" smtClean="0"/>
              <a:t> time with friends and family, often with coffee, cake or beer,</a:t>
            </a:r>
            <a:r>
              <a:rPr lang="en-US" b="1" dirty="0" smtClean="0"/>
              <a:t> can be good for the soul.”</a:t>
            </a:r>
            <a:r>
              <a:rPr lang="en-US" dirty="0" smtClean="0"/>
              <a:t> </a:t>
            </a:r>
          </a:p>
          <a:p>
            <a:r>
              <a:rPr lang="en-US" i="1" dirty="0"/>
              <a:t>	</a:t>
            </a:r>
            <a:r>
              <a:rPr lang="en-US" i="1" dirty="0" smtClean="0"/>
              <a:t>								- Helen Russell</a:t>
            </a:r>
            <a:r>
              <a:rPr lang="en-US" i="1" dirty="0" smtClean="0">
                <a:effectLst/>
              </a:rPr>
              <a:t> </a:t>
            </a:r>
            <a:endParaRPr lang="en-US" i="1" dirty="0" smtClean="0"/>
          </a:p>
        </p:txBody>
      </p:sp>
      <p:sp>
        <p:nvSpPr>
          <p:cNvPr id="5" name="Freeform 4"/>
          <p:cNvSpPr/>
          <p:nvPr/>
        </p:nvSpPr>
        <p:spPr>
          <a:xfrm rot="10800000">
            <a:off x="7210247" y="5510543"/>
            <a:ext cx="1376912" cy="220422"/>
          </a:xfrm>
          <a:custGeom>
            <a:avLst/>
            <a:gdLst>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2245987 w 2357973"/>
              <a:gd name="connsiteY8" fmla="*/ 524814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1879819 w 2357973"/>
              <a:gd name="connsiteY8" fmla="*/ 474689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29088"/>
              <a:gd name="connsiteY0" fmla="*/ 104963 h 587791"/>
              <a:gd name="connsiteX1" fmla="*/ 31485 w 2329088"/>
              <a:gd name="connsiteY1" fmla="*/ 167941 h 587791"/>
              <a:gd name="connsiteX2" fmla="*/ 20990 w 2329088"/>
              <a:gd name="connsiteY2" fmla="*/ 199429 h 587791"/>
              <a:gd name="connsiteX3" fmla="*/ 146933 w 2329088"/>
              <a:gd name="connsiteY3" fmla="*/ 367370 h 587791"/>
              <a:gd name="connsiteX4" fmla="*/ 503772 w 2329088"/>
              <a:gd name="connsiteY4" fmla="*/ 482829 h 587791"/>
              <a:gd name="connsiteX5" fmla="*/ 1018040 w 2329088"/>
              <a:gd name="connsiteY5" fmla="*/ 556303 h 587791"/>
              <a:gd name="connsiteX6" fmla="*/ 1259432 w 2329088"/>
              <a:gd name="connsiteY6" fmla="*/ 577295 h 587791"/>
              <a:gd name="connsiteX7" fmla="*/ 1511318 w 2329088"/>
              <a:gd name="connsiteY7" fmla="*/ 587791 h 587791"/>
              <a:gd name="connsiteX8" fmla="*/ 1879819 w 2329088"/>
              <a:gd name="connsiteY8" fmla="*/ 474689 h 587791"/>
              <a:gd name="connsiteX9" fmla="*/ 2038977 w 2329088"/>
              <a:gd name="connsiteY9" fmla="*/ 390585 h 587791"/>
              <a:gd name="connsiteX10" fmla="*/ 2319453 w 2329088"/>
              <a:gd name="connsiteY10" fmla="*/ 367370 h 587791"/>
              <a:gd name="connsiteX11" fmla="*/ 2256482 w 2329088"/>
              <a:gd name="connsiteY11" fmla="*/ 314888 h 587791"/>
              <a:gd name="connsiteX12" fmla="*/ 2025586 w 2329088"/>
              <a:gd name="connsiteY12" fmla="*/ 209926 h 587791"/>
              <a:gd name="connsiteX13" fmla="*/ 1710728 w 2329088"/>
              <a:gd name="connsiteY13" fmla="*/ 125956 h 587791"/>
              <a:gd name="connsiteX14" fmla="*/ 1532308 w 2329088"/>
              <a:gd name="connsiteY14" fmla="*/ 73474 h 587791"/>
              <a:gd name="connsiteX15" fmla="*/ 1133488 w 2329088"/>
              <a:gd name="connsiteY15" fmla="*/ 20993 h 587791"/>
              <a:gd name="connsiteX16" fmla="*/ 734668 w 2329088"/>
              <a:gd name="connsiteY16" fmla="*/ 0 h 587791"/>
              <a:gd name="connsiteX17" fmla="*/ 566744 w 2329088"/>
              <a:gd name="connsiteY17" fmla="*/ 10497 h 587791"/>
              <a:gd name="connsiteX18" fmla="*/ 283372 w 2329088"/>
              <a:gd name="connsiteY18" fmla="*/ 83970 h 587791"/>
              <a:gd name="connsiteX19" fmla="*/ 199410 w 2329088"/>
              <a:gd name="connsiteY19" fmla="*/ 146948 h 587791"/>
              <a:gd name="connsiteX20" fmla="*/ 115448 w 2329088"/>
              <a:gd name="connsiteY20" fmla="*/ 199429 h 587791"/>
              <a:gd name="connsiteX21" fmla="*/ 20990 w 2329088"/>
              <a:gd name="connsiteY21" fmla="*/ 283400 h 587791"/>
              <a:gd name="connsiteX22" fmla="*/ 0 w 2329088"/>
              <a:gd name="connsiteY22" fmla="*/ 314888 h 587791"/>
              <a:gd name="connsiteX23" fmla="*/ 31485 w 2329088"/>
              <a:gd name="connsiteY23" fmla="*/ 377866 h 587791"/>
              <a:gd name="connsiteX24" fmla="*/ 230896 w 2329088"/>
              <a:gd name="connsiteY24" fmla="*/ 430347 h 587791"/>
              <a:gd name="connsiteX25" fmla="*/ 283372 w 2329088"/>
              <a:gd name="connsiteY25" fmla="*/ 440844 h 587791"/>
              <a:gd name="connsiteX0" fmla="*/ 73467 w 2257027"/>
              <a:gd name="connsiteY0" fmla="*/ 104963 h 587791"/>
              <a:gd name="connsiteX1" fmla="*/ 31485 w 2257027"/>
              <a:gd name="connsiteY1" fmla="*/ 167941 h 587791"/>
              <a:gd name="connsiteX2" fmla="*/ 20990 w 2257027"/>
              <a:gd name="connsiteY2" fmla="*/ 199429 h 587791"/>
              <a:gd name="connsiteX3" fmla="*/ 146933 w 2257027"/>
              <a:gd name="connsiteY3" fmla="*/ 367370 h 587791"/>
              <a:gd name="connsiteX4" fmla="*/ 503772 w 2257027"/>
              <a:gd name="connsiteY4" fmla="*/ 482829 h 587791"/>
              <a:gd name="connsiteX5" fmla="*/ 1018040 w 2257027"/>
              <a:gd name="connsiteY5" fmla="*/ 556303 h 587791"/>
              <a:gd name="connsiteX6" fmla="*/ 1259432 w 2257027"/>
              <a:gd name="connsiteY6" fmla="*/ 577295 h 587791"/>
              <a:gd name="connsiteX7" fmla="*/ 1511318 w 2257027"/>
              <a:gd name="connsiteY7" fmla="*/ 587791 h 587791"/>
              <a:gd name="connsiteX8" fmla="*/ 1879819 w 2257027"/>
              <a:gd name="connsiteY8" fmla="*/ 474689 h 587791"/>
              <a:gd name="connsiteX9" fmla="*/ 2038977 w 2257027"/>
              <a:gd name="connsiteY9" fmla="*/ 390585 h 587791"/>
              <a:gd name="connsiteX10" fmla="*/ 2088235 w 2257027"/>
              <a:gd name="connsiteY10" fmla="*/ 307693 h 587791"/>
              <a:gd name="connsiteX11" fmla="*/ 2256482 w 2257027"/>
              <a:gd name="connsiteY11" fmla="*/ 314888 h 587791"/>
              <a:gd name="connsiteX12" fmla="*/ 2025586 w 2257027"/>
              <a:gd name="connsiteY12" fmla="*/ 209926 h 587791"/>
              <a:gd name="connsiteX13" fmla="*/ 1710728 w 2257027"/>
              <a:gd name="connsiteY13" fmla="*/ 125956 h 587791"/>
              <a:gd name="connsiteX14" fmla="*/ 1532308 w 2257027"/>
              <a:gd name="connsiteY14" fmla="*/ 73474 h 587791"/>
              <a:gd name="connsiteX15" fmla="*/ 1133488 w 2257027"/>
              <a:gd name="connsiteY15" fmla="*/ 20993 h 587791"/>
              <a:gd name="connsiteX16" fmla="*/ 734668 w 2257027"/>
              <a:gd name="connsiteY16" fmla="*/ 0 h 587791"/>
              <a:gd name="connsiteX17" fmla="*/ 566744 w 2257027"/>
              <a:gd name="connsiteY17" fmla="*/ 10497 h 587791"/>
              <a:gd name="connsiteX18" fmla="*/ 283372 w 2257027"/>
              <a:gd name="connsiteY18" fmla="*/ 83970 h 587791"/>
              <a:gd name="connsiteX19" fmla="*/ 199410 w 2257027"/>
              <a:gd name="connsiteY19" fmla="*/ 146948 h 587791"/>
              <a:gd name="connsiteX20" fmla="*/ 115448 w 2257027"/>
              <a:gd name="connsiteY20" fmla="*/ 199429 h 587791"/>
              <a:gd name="connsiteX21" fmla="*/ 20990 w 2257027"/>
              <a:gd name="connsiteY21" fmla="*/ 283400 h 587791"/>
              <a:gd name="connsiteX22" fmla="*/ 0 w 2257027"/>
              <a:gd name="connsiteY22" fmla="*/ 314888 h 587791"/>
              <a:gd name="connsiteX23" fmla="*/ 31485 w 2257027"/>
              <a:gd name="connsiteY23" fmla="*/ 377866 h 587791"/>
              <a:gd name="connsiteX24" fmla="*/ 230896 w 2257027"/>
              <a:gd name="connsiteY24" fmla="*/ 430347 h 587791"/>
              <a:gd name="connsiteX25" fmla="*/ 283372 w 2257027"/>
              <a:gd name="connsiteY25" fmla="*/ 440844 h 587791"/>
              <a:gd name="connsiteX0" fmla="*/ 73467 w 2088286"/>
              <a:gd name="connsiteY0" fmla="*/ 104963 h 587791"/>
              <a:gd name="connsiteX1" fmla="*/ 31485 w 2088286"/>
              <a:gd name="connsiteY1" fmla="*/ 167941 h 587791"/>
              <a:gd name="connsiteX2" fmla="*/ 20990 w 2088286"/>
              <a:gd name="connsiteY2" fmla="*/ 199429 h 587791"/>
              <a:gd name="connsiteX3" fmla="*/ 146933 w 2088286"/>
              <a:gd name="connsiteY3" fmla="*/ 367370 h 587791"/>
              <a:gd name="connsiteX4" fmla="*/ 503772 w 2088286"/>
              <a:gd name="connsiteY4" fmla="*/ 482829 h 587791"/>
              <a:gd name="connsiteX5" fmla="*/ 1018040 w 2088286"/>
              <a:gd name="connsiteY5" fmla="*/ 556303 h 587791"/>
              <a:gd name="connsiteX6" fmla="*/ 1259432 w 2088286"/>
              <a:gd name="connsiteY6" fmla="*/ 577295 h 587791"/>
              <a:gd name="connsiteX7" fmla="*/ 1511318 w 2088286"/>
              <a:gd name="connsiteY7" fmla="*/ 587791 h 587791"/>
              <a:gd name="connsiteX8" fmla="*/ 1879819 w 2088286"/>
              <a:gd name="connsiteY8" fmla="*/ 474689 h 587791"/>
              <a:gd name="connsiteX9" fmla="*/ 2038977 w 2088286"/>
              <a:gd name="connsiteY9" fmla="*/ 390585 h 587791"/>
              <a:gd name="connsiteX10" fmla="*/ 2088235 w 2088286"/>
              <a:gd name="connsiteY10" fmla="*/ 307693 h 587791"/>
              <a:gd name="connsiteX11" fmla="*/ 2047937 w 2088286"/>
              <a:gd name="connsiteY11" fmla="*/ 257800 h 587791"/>
              <a:gd name="connsiteX12" fmla="*/ 2025586 w 2088286"/>
              <a:gd name="connsiteY12" fmla="*/ 209926 h 587791"/>
              <a:gd name="connsiteX13" fmla="*/ 1710728 w 2088286"/>
              <a:gd name="connsiteY13" fmla="*/ 125956 h 587791"/>
              <a:gd name="connsiteX14" fmla="*/ 1532308 w 2088286"/>
              <a:gd name="connsiteY14" fmla="*/ 73474 h 587791"/>
              <a:gd name="connsiteX15" fmla="*/ 1133488 w 2088286"/>
              <a:gd name="connsiteY15" fmla="*/ 20993 h 587791"/>
              <a:gd name="connsiteX16" fmla="*/ 734668 w 2088286"/>
              <a:gd name="connsiteY16" fmla="*/ 0 h 587791"/>
              <a:gd name="connsiteX17" fmla="*/ 566744 w 2088286"/>
              <a:gd name="connsiteY17" fmla="*/ 10497 h 587791"/>
              <a:gd name="connsiteX18" fmla="*/ 283372 w 2088286"/>
              <a:gd name="connsiteY18" fmla="*/ 83970 h 587791"/>
              <a:gd name="connsiteX19" fmla="*/ 199410 w 2088286"/>
              <a:gd name="connsiteY19" fmla="*/ 146948 h 587791"/>
              <a:gd name="connsiteX20" fmla="*/ 115448 w 2088286"/>
              <a:gd name="connsiteY20" fmla="*/ 199429 h 587791"/>
              <a:gd name="connsiteX21" fmla="*/ 20990 w 2088286"/>
              <a:gd name="connsiteY21" fmla="*/ 283400 h 587791"/>
              <a:gd name="connsiteX22" fmla="*/ 0 w 2088286"/>
              <a:gd name="connsiteY22" fmla="*/ 314888 h 587791"/>
              <a:gd name="connsiteX23" fmla="*/ 31485 w 2088286"/>
              <a:gd name="connsiteY23" fmla="*/ 377866 h 587791"/>
              <a:gd name="connsiteX24" fmla="*/ 230896 w 2088286"/>
              <a:gd name="connsiteY24" fmla="*/ 430347 h 587791"/>
              <a:gd name="connsiteX25" fmla="*/ 283372 w 2088286"/>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710728 w 2088367"/>
              <a:gd name="connsiteY13" fmla="*/ 125956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376459 w 2088367"/>
              <a:gd name="connsiteY14" fmla="*/ 34881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26562 h 609390"/>
              <a:gd name="connsiteX1" fmla="*/ 31485 w 2088367"/>
              <a:gd name="connsiteY1" fmla="*/ 189540 h 609390"/>
              <a:gd name="connsiteX2" fmla="*/ 20990 w 2088367"/>
              <a:gd name="connsiteY2" fmla="*/ 221028 h 609390"/>
              <a:gd name="connsiteX3" fmla="*/ 146933 w 2088367"/>
              <a:gd name="connsiteY3" fmla="*/ 388969 h 609390"/>
              <a:gd name="connsiteX4" fmla="*/ 503772 w 2088367"/>
              <a:gd name="connsiteY4" fmla="*/ 504428 h 609390"/>
              <a:gd name="connsiteX5" fmla="*/ 1018040 w 2088367"/>
              <a:gd name="connsiteY5" fmla="*/ 577902 h 609390"/>
              <a:gd name="connsiteX6" fmla="*/ 1259432 w 2088367"/>
              <a:gd name="connsiteY6" fmla="*/ 598894 h 609390"/>
              <a:gd name="connsiteX7" fmla="*/ 1511318 w 2088367"/>
              <a:gd name="connsiteY7" fmla="*/ 609390 h 609390"/>
              <a:gd name="connsiteX8" fmla="*/ 1879819 w 2088367"/>
              <a:gd name="connsiteY8" fmla="*/ 496288 h 609390"/>
              <a:gd name="connsiteX9" fmla="*/ 2038977 w 2088367"/>
              <a:gd name="connsiteY9" fmla="*/ 412184 h 609390"/>
              <a:gd name="connsiteX10" fmla="*/ 2088235 w 2088367"/>
              <a:gd name="connsiteY10" fmla="*/ 329292 h 609390"/>
              <a:gd name="connsiteX11" fmla="*/ 2047937 w 2088367"/>
              <a:gd name="connsiteY11" fmla="*/ 279399 h 609390"/>
              <a:gd name="connsiteX12" fmla="*/ 1903201 w 2088367"/>
              <a:gd name="connsiteY12" fmla="*/ 184275 h 609390"/>
              <a:gd name="connsiteX13" fmla="*/ 1643334 w 2088367"/>
              <a:gd name="connsiteY13" fmla="*/ 102422 h 609390"/>
              <a:gd name="connsiteX14" fmla="*/ 1376459 w 2088367"/>
              <a:gd name="connsiteY14" fmla="*/ 56480 h 609390"/>
              <a:gd name="connsiteX15" fmla="*/ 1051916 w 2088367"/>
              <a:gd name="connsiteY15" fmla="*/ 0 h 609390"/>
              <a:gd name="connsiteX16" fmla="*/ 734668 w 2088367"/>
              <a:gd name="connsiteY16" fmla="*/ 21599 h 609390"/>
              <a:gd name="connsiteX17" fmla="*/ 566744 w 2088367"/>
              <a:gd name="connsiteY17" fmla="*/ 32096 h 609390"/>
              <a:gd name="connsiteX18" fmla="*/ 283372 w 2088367"/>
              <a:gd name="connsiteY18" fmla="*/ 105569 h 609390"/>
              <a:gd name="connsiteX19" fmla="*/ 199410 w 2088367"/>
              <a:gd name="connsiteY19" fmla="*/ 168547 h 609390"/>
              <a:gd name="connsiteX20" fmla="*/ 115448 w 2088367"/>
              <a:gd name="connsiteY20" fmla="*/ 221028 h 609390"/>
              <a:gd name="connsiteX21" fmla="*/ 20990 w 2088367"/>
              <a:gd name="connsiteY21" fmla="*/ 304999 h 609390"/>
              <a:gd name="connsiteX22" fmla="*/ 0 w 2088367"/>
              <a:gd name="connsiteY22" fmla="*/ 336487 h 609390"/>
              <a:gd name="connsiteX23" fmla="*/ 31485 w 2088367"/>
              <a:gd name="connsiteY23" fmla="*/ 399465 h 609390"/>
              <a:gd name="connsiteX24" fmla="*/ 230896 w 2088367"/>
              <a:gd name="connsiteY24" fmla="*/ 451946 h 609390"/>
              <a:gd name="connsiteX25" fmla="*/ 283372 w 2088367"/>
              <a:gd name="connsiteY25" fmla="*/ 462443 h 609390"/>
              <a:gd name="connsiteX0" fmla="*/ 73467 w 2088367"/>
              <a:gd name="connsiteY0" fmla="*/ 128776 h 611604"/>
              <a:gd name="connsiteX1" fmla="*/ 31485 w 2088367"/>
              <a:gd name="connsiteY1" fmla="*/ 191754 h 611604"/>
              <a:gd name="connsiteX2" fmla="*/ 20990 w 2088367"/>
              <a:gd name="connsiteY2" fmla="*/ 223242 h 611604"/>
              <a:gd name="connsiteX3" fmla="*/ 146933 w 2088367"/>
              <a:gd name="connsiteY3" fmla="*/ 391183 h 611604"/>
              <a:gd name="connsiteX4" fmla="*/ 503772 w 2088367"/>
              <a:gd name="connsiteY4" fmla="*/ 506642 h 611604"/>
              <a:gd name="connsiteX5" fmla="*/ 1018040 w 2088367"/>
              <a:gd name="connsiteY5" fmla="*/ 580116 h 611604"/>
              <a:gd name="connsiteX6" fmla="*/ 1259432 w 2088367"/>
              <a:gd name="connsiteY6" fmla="*/ 601108 h 611604"/>
              <a:gd name="connsiteX7" fmla="*/ 1511318 w 2088367"/>
              <a:gd name="connsiteY7" fmla="*/ 611604 h 611604"/>
              <a:gd name="connsiteX8" fmla="*/ 1879819 w 2088367"/>
              <a:gd name="connsiteY8" fmla="*/ 498502 h 611604"/>
              <a:gd name="connsiteX9" fmla="*/ 2038977 w 2088367"/>
              <a:gd name="connsiteY9" fmla="*/ 414398 h 611604"/>
              <a:gd name="connsiteX10" fmla="*/ 2088235 w 2088367"/>
              <a:gd name="connsiteY10" fmla="*/ 331506 h 611604"/>
              <a:gd name="connsiteX11" fmla="*/ 2047937 w 2088367"/>
              <a:gd name="connsiteY11" fmla="*/ 281613 h 611604"/>
              <a:gd name="connsiteX12" fmla="*/ 1903201 w 2088367"/>
              <a:gd name="connsiteY12" fmla="*/ 186489 h 611604"/>
              <a:gd name="connsiteX13" fmla="*/ 1643334 w 2088367"/>
              <a:gd name="connsiteY13" fmla="*/ 104636 h 611604"/>
              <a:gd name="connsiteX14" fmla="*/ 1376459 w 2088367"/>
              <a:gd name="connsiteY14" fmla="*/ 58694 h 611604"/>
              <a:gd name="connsiteX15" fmla="*/ 1051916 w 2088367"/>
              <a:gd name="connsiteY15" fmla="*/ 2214 h 611604"/>
              <a:gd name="connsiteX16" fmla="*/ 708607 w 2088367"/>
              <a:gd name="connsiteY16" fmla="*/ 12518 h 611604"/>
              <a:gd name="connsiteX17" fmla="*/ 566744 w 2088367"/>
              <a:gd name="connsiteY17" fmla="*/ 34310 h 611604"/>
              <a:gd name="connsiteX18" fmla="*/ 283372 w 2088367"/>
              <a:gd name="connsiteY18" fmla="*/ 107783 h 611604"/>
              <a:gd name="connsiteX19" fmla="*/ 199410 w 2088367"/>
              <a:gd name="connsiteY19" fmla="*/ 170761 h 611604"/>
              <a:gd name="connsiteX20" fmla="*/ 115448 w 2088367"/>
              <a:gd name="connsiteY20" fmla="*/ 223242 h 611604"/>
              <a:gd name="connsiteX21" fmla="*/ 20990 w 2088367"/>
              <a:gd name="connsiteY21" fmla="*/ 307213 h 611604"/>
              <a:gd name="connsiteX22" fmla="*/ 0 w 2088367"/>
              <a:gd name="connsiteY22" fmla="*/ 338701 h 611604"/>
              <a:gd name="connsiteX23" fmla="*/ 31485 w 2088367"/>
              <a:gd name="connsiteY23" fmla="*/ 401679 h 611604"/>
              <a:gd name="connsiteX24" fmla="*/ 230896 w 2088367"/>
              <a:gd name="connsiteY24" fmla="*/ 454160 h 611604"/>
              <a:gd name="connsiteX25" fmla="*/ 283372 w 2088367"/>
              <a:gd name="connsiteY25" fmla="*/ 464657 h 611604"/>
              <a:gd name="connsiteX0" fmla="*/ 73467 w 2088367"/>
              <a:gd name="connsiteY0" fmla="*/ 129318 h 612146"/>
              <a:gd name="connsiteX1" fmla="*/ 31485 w 2088367"/>
              <a:gd name="connsiteY1" fmla="*/ 192296 h 612146"/>
              <a:gd name="connsiteX2" fmla="*/ 20990 w 2088367"/>
              <a:gd name="connsiteY2" fmla="*/ 223784 h 612146"/>
              <a:gd name="connsiteX3" fmla="*/ 146933 w 2088367"/>
              <a:gd name="connsiteY3" fmla="*/ 391725 h 612146"/>
              <a:gd name="connsiteX4" fmla="*/ 503772 w 2088367"/>
              <a:gd name="connsiteY4" fmla="*/ 507184 h 612146"/>
              <a:gd name="connsiteX5" fmla="*/ 1018040 w 2088367"/>
              <a:gd name="connsiteY5" fmla="*/ 580658 h 612146"/>
              <a:gd name="connsiteX6" fmla="*/ 1259432 w 2088367"/>
              <a:gd name="connsiteY6" fmla="*/ 601650 h 612146"/>
              <a:gd name="connsiteX7" fmla="*/ 1511318 w 2088367"/>
              <a:gd name="connsiteY7" fmla="*/ 612146 h 612146"/>
              <a:gd name="connsiteX8" fmla="*/ 1879819 w 2088367"/>
              <a:gd name="connsiteY8" fmla="*/ 499044 h 612146"/>
              <a:gd name="connsiteX9" fmla="*/ 2038977 w 2088367"/>
              <a:gd name="connsiteY9" fmla="*/ 414940 h 612146"/>
              <a:gd name="connsiteX10" fmla="*/ 2088235 w 2088367"/>
              <a:gd name="connsiteY10" fmla="*/ 332048 h 612146"/>
              <a:gd name="connsiteX11" fmla="*/ 2047937 w 2088367"/>
              <a:gd name="connsiteY11" fmla="*/ 282155 h 612146"/>
              <a:gd name="connsiteX12" fmla="*/ 1903201 w 2088367"/>
              <a:gd name="connsiteY12" fmla="*/ 187031 h 612146"/>
              <a:gd name="connsiteX13" fmla="*/ 1643334 w 2088367"/>
              <a:gd name="connsiteY13" fmla="*/ 105178 h 612146"/>
              <a:gd name="connsiteX14" fmla="*/ 1376459 w 2088367"/>
              <a:gd name="connsiteY14" fmla="*/ 59236 h 612146"/>
              <a:gd name="connsiteX15" fmla="*/ 1051916 w 2088367"/>
              <a:gd name="connsiteY15" fmla="*/ 2756 h 612146"/>
              <a:gd name="connsiteX16" fmla="*/ 708607 w 2088367"/>
              <a:gd name="connsiteY16" fmla="*/ 13060 h 612146"/>
              <a:gd name="connsiteX17" fmla="*/ 412510 w 2088367"/>
              <a:gd name="connsiteY17" fmla="*/ 50523 h 612146"/>
              <a:gd name="connsiteX18" fmla="*/ 283372 w 2088367"/>
              <a:gd name="connsiteY18" fmla="*/ 108325 h 612146"/>
              <a:gd name="connsiteX19" fmla="*/ 199410 w 2088367"/>
              <a:gd name="connsiteY19" fmla="*/ 171303 h 612146"/>
              <a:gd name="connsiteX20" fmla="*/ 115448 w 2088367"/>
              <a:gd name="connsiteY20" fmla="*/ 223784 h 612146"/>
              <a:gd name="connsiteX21" fmla="*/ 20990 w 2088367"/>
              <a:gd name="connsiteY21" fmla="*/ 307755 h 612146"/>
              <a:gd name="connsiteX22" fmla="*/ 0 w 2088367"/>
              <a:gd name="connsiteY22" fmla="*/ 339243 h 612146"/>
              <a:gd name="connsiteX23" fmla="*/ 31485 w 2088367"/>
              <a:gd name="connsiteY23" fmla="*/ 402221 h 612146"/>
              <a:gd name="connsiteX24" fmla="*/ 230896 w 2088367"/>
              <a:gd name="connsiteY24" fmla="*/ 454702 h 612146"/>
              <a:gd name="connsiteX25" fmla="*/ 283372 w 2088367"/>
              <a:gd name="connsiteY25" fmla="*/ 465199 h 612146"/>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20990 w 2088367"/>
              <a:gd name="connsiteY1" fmla="*/ 329163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9862"/>
              <a:gd name="connsiteX1" fmla="*/ 51797 w 2088367"/>
              <a:gd name="connsiteY1" fmla="*/ 207884 h 719862"/>
              <a:gd name="connsiteX2" fmla="*/ 146933 w 2088367"/>
              <a:gd name="connsiteY2" fmla="*/ 497104 h 719862"/>
              <a:gd name="connsiteX3" fmla="*/ 503772 w 2088367"/>
              <a:gd name="connsiteY3" fmla="*/ 612563 h 719862"/>
              <a:gd name="connsiteX4" fmla="*/ 1018040 w 2088367"/>
              <a:gd name="connsiteY4" fmla="*/ 686037 h 719862"/>
              <a:gd name="connsiteX5" fmla="*/ 1259432 w 2088367"/>
              <a:gd name="connsiteY5" fmla="*/ 707029 h 719862"/>
              <a:gd name="connsiteX6" fmla="*/ 1511318 w 2088367"/>
              <a:gd name="connsiteY6" fmla="*/ 717525 h 719862"/>
              <a:gd name="connsiteX7" fmla="*/ 1879819 w 2088367"/>
              <a:gd name="connsiteY7" fmla="*/ 604423 h 719862"/>
              <a:gd name="connsiteX8" fmla="*/ 2038977 w 2088367"/>
              <a:gd name="connsiteY8" fmla="*/ 520319 h 719862"/>
              <a:gd name="connsiteX9" fmla="*/ 2088235 w 2088367"/>
              <a:gd name="connsiteY9" fmla="*/ 437427 h 719862"/>
              <a:gd name="connsiteX10" fmla="*/ 2047937 w 2088367"/>
              <a:gd name="connsiteY10" fmla="*/ 387534 h 719862"/>
              <a:gd name="connsiteX11" fmla="*/ 1903201 w 2088367"/>
              <a:gd name="connsiteY11" fmla="*/ 292410 h 719862"/>
              <a:gd name="connsiteX12" fmla="*/ 1643334 w 2088367"/>
              <a:gd name="connsiteY12" fmla="*/ 210557 h 719862"/>
              <a:gd name="connsiteX13" fmla="*/ 1376459 w 2088367"/>
              <a:gd name="connsiteY13" fmla="*/ 164615 h 719862"/>
              <a:gd name="connsiteX14" fmla="*/ 1051916 w 2088367"/>
              <a:gd name="connsiteY14" fmla="*/ 108135 h 719862"/>
              <a:gd name="connsiteX15" fmla="*/ 708607 w 2088367"/>
              <a:gd name="connsiteY15" fmla="*/ 118439 h 719862"/>
              <a:gd name="connsiteX16" fmla="*/ 412510 w 2088367"/>
              <a:gd name="connsiteY16" fmla="*/ 155902 h 719862"/>
              <a:gd name="connsiteX17" fmla="*/ 283372 w 2088367"/>
              <a:gd name="connsiteY17" fmla="*/ 213704 h 719862"/>
              <a:gd name="connsiteX18" fmla="*/ 199410 w 2088367"/>
              <a:gd name="connsiteY18" fmla="*/ 276682 h 719862"/>
              <a:gd name="connsiteX19" fmla="*/ 115448 w 2088367"/>
              <a:gd name="connsiteY19" fmla="*/ 329163 h 719862"/>
              <a:gd name="connsiteX20" fmla="*/ 20990 w 2088367"/>
              <a:gd name="connsiteY20" fmla="*/ 413134 h 719862"/>
              <a:gd name="connsiteX21" fmla="*/ 0 w 2088367"/>
              <a:gd name="connsiteY21" fmla="*/ 444622 h 719862"/>
              <a:gd name="connsiteX22" fmla="*/ 31485 w 2088367"/>
              <a:gd name="connsiteY22" fmla="*/ 507600 h 719862"/>
              <a:gd name="connsiteX23" fmla="*/ 130295 w 2088367"/>
              <a:gd name="connsiteY23" fmla="*/ 719149 h 719862"/>
              <a:gd name="connsiteX24" fmla="*/ 283372 w 2088367"/>
              <a:gd name="connsiteY24" fmla="*/ 570578 h 719862"/>
              <a:gd name="connsiteX0" fmla="*/ 276806 w 2088367"/>
              <a:gd name="connsiteY0" fmla="*/ 0 h 791158"/>
              <a:gd name="connsiteX1" fmla="*/ 51797 w 2088367"/>
              <a:gd name="connsiteY1" fmla="*/ 207884 h 791158"/>
              <a:gd name="connsiteX2" fmla="*/ 146933 w 2088367"/>
              <a:gd name="connsiteY2" fmla="*/ 497104 h 791158"/>
              <a:gd name="connsiteX3" fmla="*/ 503772 w 2088367"/>
              <a:gd name="connsiteY3" fmla="*/ 612563 h 791158"/>
              <a:gd name="connsiteX4" fmla="*/ 1018040 w 2088367"/>
              <a:gd name="connsiteY4" fmla="*/ 686037 h 791158"/>
              <a:gd name="connsiteX5" fmla="*/ 1259432 w 2088367"/>
              <a:gd name="connsiteY5" fmla="*/ 707029 h 791158"/>
              <a:gd name="connsiteX6" fmla="*/ 1511318 w 2088367"/>
              <a:gd name="connsiteY6" fmla="*/ 717525 h 791158"/>
              <a:gd name="connsiteX7" fmla="*/ 1879819 w 2088367"/>
              <a:gd name="connsiteY7" fmla="*/ 604423 h 791158"/>
              <a:gd name="connsiteX8" fmla="*/ 2038977 w 2088367"/>
              <a:gd name="connsiteY8" fmla="*/ 520319 h 791158"/>
              <a:gd name="connsiteX9" fmla="*/ 2088235 w 2088367"/>
              <a:gd name="connsiteY9" fmla="*/ 437427 h 791158"/>
              <a:gd name="connsiteX10" fmla="*/ 2047937 w 2088367"/>
              <a:gd name="connsiteY10" fmla="*/ 387534 h 791158"/>
              <a:gd name="connsiteX11" fmla="*/ 1903201 w 2088367"/>
              <a:gd name="connsiteY11" fmla="*/ 292410 h 791158"/>
              <a:gd name="connsiteX12" fmla="*/ 1643334 w 2088367"/>
              <a:gd name="connsiteY12" fmla="*/ 210557 h 791158"/>
              <a:gd name="connsiteX13" fmla="*/ 1376459 w 2088367"/>
              <a:gd name="connsiteY13" fmla="*/ 164615 h 791158"/>
              <a:gd name="connsiteX14" fmla="*/ 1051916 w 2088367"/>
              <a:gd name="connsiteY14" fmla="*/ 108135 h 791158"/>
              <a:gd name="connsiteX15" fmla="*/ 708607 w 2088367"/>
              <a:gd name="connsiteY15" fmla="*/ 118439 h 791158"/>
              <a:gd name="connsiteX16" fmla="*/ 412510 w 2088367"/>
              <a:gd name="connsiteY16" fmla="*/ 155902 h 791158"/>
              <a:gd name="connsiteX17" fmla="*/ 283372 w 2088367"/>
              <a:gd name="connsiteY17" fmla="*/ 213704 h 791158"/>
              <a:gd name="connsiteX18" fmla="*/ 199410 w 2088367"/>
              <a:gd name="connsiteY18" fmla="*/ 276682 h 791158"/>
              <a:gd name="connsiteX19" fmla="*/ 115448 w 2088367"/>
              <a:gd name="connsiteY19" fmla="*/ 329163 h 791158"/>
              <a:gd name="connsiteX20" fmla="*/ 20990 w 2088367"/>
              <a:gd name="connsiteY20" fmla="*/ 413134 h 791158"/>
              <a:gd name="connsiteX21" fmla="*/ 0 w 2088367"/>
              <a:gd name="connsiteY21" fmla="*/ 444622 h 791158"/>
              <a:gd name="connsiteX22" fmla="*/ 31485 w 2088367"/>
              <a:gd name="connsiteY22" fmla="*/ 507600 h 791158"/>
              <a:gd name="connsiteX23" fmla="*/ 130295 w 2088367"/>
              <a:gd name="connsiteY23" fmla="*/ 719149 h 791158"/>
              <a:gd name="connsiteX24" fmla="*/ 247872 w 2088367"/>
              <a:gd name="connsiteY24" fmla="*/ 791158 h 791158"/>
              <a:gd name="connsiteX0" fmla="*/ 276806 w 2088367"/>
              <a:gd name="connsiteY0" fmla="*/ 0 h 719149"/>
              <a:gd name="connsiteX1" fmla="*/ 51797 w 2088367"/>
              <a:gd name="connsiteY1" fmla="*/ 207884 h 719149"/>
              <a:gd name="connsiteX2" fmla="*/ 146933 w 2088367"/>
              <a:gd name="connsiteY2" fmla="*/ 497104 h 719149"/>
              <a:gd name="connsiteX3" fmla="*/ 503772 w 2088367"/>
              <a:gd name="connsiteY3" fmla="*/ 612563 h 719149"/>
              <a:gd name="connsiteX4" fmla="*/ 1018040 w 2088367"/>
              <a:gd name="connsiteY4" fmla="*/ 686037 h 719149"/>
              <a:gd name="connsiteX5" fmla="*/ 1259432 w 2088367"/>
              <a:gd name="connsiteY5" fmla="*/ 707029 h 719149"/>
              <a:gd name="connsiteX6" fmla="*/ 1511318 w 2088367"/>
              <a:gd name="connsiteY6" fmla="*/ 717525 h 719149"/>
              <a:gd name="connsiteX7" fmla="*/ 1879819 w 2088367"/>
              <a:gd name="connsiteY7" fmla="*/ 604423 h 719149"/>
              <a:gd name="connsiteX8" fmla="*/ 2038977 w 2088367"/>
              <a:gd name="connsiteY8" fmla="*/ 520319 h 719149"/>
              <a:gd name="connsiteX9" fmla="*/ 2088235 w 2088367"/>
              <a:gd name="connsiteY9" fmla="*/ 437427 h 719149"/>
              <a:gd name="connsiteX10" fmla="*/ 2047937 w 2088367"/>
              <a:gd name="connsiteY10" fmla="*/ 387534 h 719149"/>
              <a:gd name="connsiteX11" fmla="*/ 1903201 w 2088367"/>
              <a:gd name="connsiteY11" fmla="*/ 292410 h 719149"/>
              <a:gd name="connsiteX12" fmla="*/ 1643334 w 2088367"/>
              <a:gd name="connsiteY12" fmla="*/ 210557 h 719149"/>
              <a:gd name="connsiteX13" fmla="*/ 1376459 w 2088367"/>
              <a:gd name="connsiteY13" fmla="*/ 164615 h 719149"/>
              <a:gd name="connsiteX14" fmla="*/ 1051916 w 2088367"/>
              <a:gd name="connsiteY14" fmla="*/ 108135 h 719149"/>
              <a:gd name="connsiteX15" fmla="*/ 708607 w 2088367"/>
              <a:gd name="connsiteY15" fmla="*/ 118439 h 719149"/>
              <a:gd name="connsiteX16" fmla="*/ 412510 w 2088367"/>
              <a:gd name="connsiteY16" fmla="*/ 155902 h 719149"/>
              <a:gd name="connsiteX17" fmla="*/ 283372 w 2088367"/>
              <a:gd name="connsiteY17" fmla="*/ 213704 h 719149"/>
              <a:gd name="connsiteX18" fmla="*/ 199410 w 2088367"/>
              <a:gd name="connsiteY18" fmla="*/ 276682 h 719149"/>
              <a:gd name="connsiteX19" fmla="*/ 115448 w 2088367"/>
              <a:gd name="connsiteY19" fmla="*/ 329163 h 719149"/>
              <a:gd name="connsiteX20" fmla="*/ 20990 w 2088367"/>
              <a:gd name="connsiteY20" fmla="*/ 413134 h 719149"/>
              <a:gd name="connsiteX21" fmla="*/ 0 w 2088367"/>
              <a:gd name="connsiteY21" fmla="*/ 444622 h 719149"/>
              <a:gd name="connsiteX22" fmla="*/ 31485 w 2088367"/>
              <a:gd name="connsiteY22" fmla="*/ 507600 h 719149"/>
              <a:gd name="connsiteX23" fmla="*/ 130295 w 2088367"/>
              <a:gd name="connsiteY23" fmla="*/ 719149 h 719149"/>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178420 w 2067377"/>
              <a:gd name="connsiteY18" fmla="*/ 276682 h 717525"/>
              <a:gd name="connsiteX19" fmla="*/ 94458 w 2067377"/>
              <a:gd name="connsiteY19" fmla="*/ 329163 h 717525"/>
              <a:gd name="connsiteX20" fmla="*/ 0 w 2067377"/>
              <a:gd name="connsiteY20"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94458 w 2067377"/>
              <a:gd name="connsiteY18" fmla="*/ 329163 h 717525"/>
              <a:gd name="connsiteX19" fmla="*/ 0 w 2067377"/>
              <a:gd name="connsiteY19"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94458 w 2067377"/>
              <a:gd name="connsiteY17" fmla="*/ 329163 h 717525"/>
              <a:gd name="connsiteX18" fmla="*/ 0 w 2067377"/>
              <a:gd name="connsiteY18" fmla="*/ 413134 h 717525"/>
              <a:gd name="connsiteX0" fmla="*/ 318366 w 2129927"/>
              <a:gd name="connsiteY0" fmla="*/ 0 h 717525"/>
              <a:gd name="connsiteX1" fmla="*/ 93357 w 2129927"/>
              <a:gd name="connsiteY1" fmla="*/ 207884 h 717525"/>
              <a:gd name="connsiteX2" fmla="*/ 188493 w 2129927"/>
              <a:gd name="connsiteY2" fmla="*/ 497104 h 717525"/>
              <a:gd name="connsiteX3" fmla="*/ 545332 w 2129927"/>
              <a:gd name="connsiteY3" fmla="*/ 612563 h 717525"/>
              <a:gd name="connsiteX4" fmla="*/ 1059600 w 2129927"/>
              <a:gd name="connsiteY4" fmla="*/ 686037 h 717525"/>
              <a:gd name="connsiteX5" fmla="*/ 1300992 w 2129927"/>
              <a:gd name="connsiteY5" fmla="*/ 707029 h 717525"/>
              <a:gd name="connsiteX6" fmla="*/ 1552878 w 2129927"/>
              <a:gd name="connsiteY6" fmla="*/ 717525 h 717525"/>
              <a:gd name="connsiteX7" fmla="*/ 1921379 w 2129927"/>
              <a:gd name="connsiteY7" fmla="*/ 604423 h 717525"/>
              <a:gd name="connsiteX8" fmla="*/ 2080537 w 2129927"/>
              <a:gd name="connsiteY8" fmla="*/ 520319 h 717525"/>
              <a:gd name="connsiteX9" fmla="*/ 2129795 w 2129927"/>
              <a:gd name="connsiteY9" fmla="*/ 437427 h 717525"/>
              <a:gd name="connsiteX10" fmla="*/ 2089497 w 2129927"/>
              <a:gd name="connsiteY10" fmla="*/ 387534 h 717525"/>
              <a:gd name="connsiteX11" fmla="*/ 1944761 w 2129927"/>
              <a:gd name="connsiteY11" fmla="*/ 292410 h 717525"/>
              <a:gd name="connsiteX12" fmla="*/ 1684894 w 2129927"/>
              <a:gd name="connsiteY12" fmla="*/ 210557 h 717525"/>
              <a:gd name="connsiteX13" fmla="*/ 1418019 w 2129927"/>
              <a:gd name="connsiteY13" fmla="*/ 164615 h 717525"/>
              <a:gd name="connsiteX14" fmla="*/ 1093476 w 2129927"/>
              <a:gd name="connsiteY14" fmla="*/ 108135 h 717525"/>
              <a:gd name="connsiteX15" fmla="*/ 750167 w 2129927"/>
              <a:gd name="connsiteY15" fmla="*/ 118439 h 717525"/>
              <a:gd name="connsiteX16" fmla="*/ 454070 w 2129927"/>
              <a:gd name="connsiteY16" fmla="*/ 155902 h 717525"/>
              <a:gd name="connsiteX17" fmla="*/ 157008 w 2129927"/>
              <a:gd name="connsiteY17" fmla="*/ 329163 h 717525"/>
              <a:gd name="connsiteX18" fmla="*/ 0 w 2129927"/>
              <a:gd name="connsiteY18" fmla="*/ 530788 h 717525"/>
              <a:gd name="connsiteX0" fmla="*/ 93357 w 2129927"/>
              <a:gd name="connsiteY0" fmla="*/ 102506 h 612147"/>
              <a:gd name="connsiteX1" fmla="*/ 188493 w 2129927"/>
              <a:gd name="connsiteY1" fmla="*/ 391726 h 612147"/>
              <a:gd name="connsiteX2" fmla="*/ 545332 w 2129927"/>
              <a:gd name="connsiteY2" fmla="*/ 507185 h 612147"/>
              <a:gd name="connsiteX3" fmla="*/ 1059600 w 2129927"/>
              <a:gd name="connsiteY3" fmla="*/ 580659 h 612147"/>
              <a:gd name="connsiteX4" fmla="*/ 1300992 w 2129927"/>
              <a:gd name="connsiteY4" fmla="*/ 601651 h 612147"/>
              <a:gd name="connsiteX5" fmla="*/ 1552878 w 2129927"/>
              <a:gd name="connsiteY5" fmla="*/ 612147 h 612147"/>
              <a:gd name="connsiteX6" fmla="*/ 1921379 w 2129927"/>
              <a:gd name="connsiteY6" fmla="*/ 499045 h 612147"/>
              <a:gd name="connsiteX7" fmla="*/ 2080537 w 2129927"/>
              <a:gd name="connsiteY7" fmla="*/ 414941 h 612147"/>
              <a:gd name="connsiteX8" fmla="*/ 2129795 w 2129927"/>
              <a:gd name="connsiteY8" fmla="*/ 332049 h 612147"/>
              <a:gd name="connsiteX9" fmla="*/ 2089497 w 2129927"/>
              <a:gd name="connsiteY9" fmla="*/ 282156 h 612147"/>
              <a:gd name="connsiteX10" fmla="*/ 1944761 w 2129927"/>
              <a:gd name="connsiteY10" fmla="*/ 187032 h 612147"/>
              <a:gd name="connsiteX11" fmla="*/ 1684894 w 2129927"/>
              <a:gd name="connsiteY11" fmla="*/ 105179 h 612147"/>
              <a:gd name="connsiteX12" fmla="*/ 1418019 w 2129927"/>
              <a:gd name="connsiteY12" fmla="*/ 59237 h 612147"/>
              <a:gd name="connsiteX13" fmla="*/ 1093476 w 2129927"/>
              <a:gd name="connsiteY13" fmla="*/ 2757 h 612147"/>
              <a:gd name="connsiteX14" fmla="*/ 750167 w 2129927"/>
              <a:gd name="connsiteY14" fmla="*/ 13061 h 612147"/>
              <a:gd name="connsiteX15" fmla="*/ 454070 w 2129927"/>
              <a:gd name="connsiteY15" fmla="*/ 50524 h 612147"/>
              <a:gd name="connsiteX16" fmla="*/ 157008 w 2129927"/>
              <a:gd name="connsiteY16" fmla="*/ 223785 h 612147"/>
              <a:gd name="connsiteX17" fmla="*/ 0 w 2129927"/>
              <a:gd name="connsiteY17" fmla="*/ 425410 h 612147"/>
              <a:gd name="connsiteX0" fmla="*/ 93357 w 2129927"/>
              <a:gd name="connsiteY0" fmla="*/ 102506 h 612147"/>
              <a:gd name="connsiteX1" fmla="*/ 188493 w 2129927"/>
              <a:gd name="connsiteY1" fmla="*/ 391726 h 612147"/>
              <a:gd name="connsiteX2" fmla="*/ 545332 w 2129927"/>
              <a:gd name="connsiteY2" fmla="*/ 507185 h 612147"/>
              <a:gd name="connsiteX3" fmla="*/ 1300992 w 2129927"/>
              <a:gd name="connsiteY3" fmla="*/ 601651 h 612147"/>
              <a:gd name="connsiteX4" fmla="*/ 1552878 w 2129927"/>
              <a:gd name="connsiteY4" fmla="*/ 612147 h 612147"/>
              <a:gd name="connsiteX5" fmla="*/ 1921379 w 2129927"/>
              <a:gd name="connsiteY5" fmla="*/ 499045 h 612147"/>
              <a:gd name="connsiteX6" fmla="*/ 2080537 w 2129927"/>
              <a:gd name="connsiteY6" fmla="*/ 414941 h 612147"/>
              <a:gd name="connsiteX7" fmla="*/ 2129795 w 2129927"/>
              <a:gd name="connsiteY7" fmla="*/ 332049 h 612147"/>
              <a:gd name="connsiteX8" fmla="*/ 2089497 w 2129927"/>
              <a:gd name="connsiteY8" fmla="*/ 282156 h 612147"/>
              <a:gd name="connsiteX9" fmla="*/ 1944761 w 2129927"/>
              <a:gd name="connsiteY9" fmla="*/ 187032 h 612147"/>
              <a:gd name="connsiteX10" fmla="*/ 1684894 w 2129927"/>
              <a:gd name="connsiteY10" fmla="*/ 105179 h 612147"/>
              <a:gd name="connsiteX11" fmla="*/ 1418019 w 2129927"/>
              <a:gd name="connsiteY11" fmla="*/ 59237 h 612147"/>
              <a:gd name="connsiteX12" fmla="*/ 1093476 w 2129927"/>
              <a:gd name="connsiteY12" fmla="*/ 2757 h 612147"/>
              <a:gd name="connsiteX13" fmla="*/ 750167 w 2129927"/>
              <a:gd name="connsiteY13" fmla="*/ 13061 h 612147"/>
              <a:gd name="connsiteX14" fmla="*/ 454070 w 2129927"/>
              <a:gd name="connsiteY14" fmla="*/ 50524 h 612147"/>
              <a:gd name="connsiteX15" fmla="*/ 157008 w 2129927"/>
              <a:gd name="connsiteY15" fmla="*/ 223785 h 612147"/>
              <a:gd name="connsiteX16" fmla="*/ 0 w 2129927"/>
              <a:gd name="connsiteY16" fmla="*/ 425410 h 612147"/>
              <a:gd name="connsiteX0" fmla="*/ 93357 w 2129927"/>
              <a:gd name="connsiteY0" fmla="*/ 102506 h 612166"/>
              <a:gd name="connsiteX1" fmla="*/ 188493 w 2129927"/>
              <a:gd name="connsiteY1" fmla="*/ 391726 h 612166"/>
              <a:gd name="connsiteX2" fmla="*/ 545332 w 2129927"/>
              <a:gd name="connsiteY2" fmla="*/ 507185 h 612166"/>
              <a:gd name="connsiteX3" fmla="*/ 1552878 w 2129927"/>
              <a:gd name="connsiteY3" fmla="*/ 612147 h 612166"/>
              <a:gd name="connsiteX4" fmla="*/ 1921379 w 2129927"/>
              <a:gd name="connsiteY4" fmla="*/ 499045 h 612166"/>
              <a:gd name="connsiteX5" fmla="*/ 2080537 w 2129927"/>
              <a:gd name="connsiteY5" fmla="*/ 414941 h 612166"/>
              <a:gd name="connsiteX6" fmla="*/ 2129795 w 2129927"/>
              <a:gd name="connsiteY6" fmla="*/ 332049 h 612166"/>
              <a:gd name="connsiteX7" fmla="*/ 2089497 w 2129927"/>
              <a:gd name="connsiteY7" fmla="*/ 282156 h 612166"/>
              <a:gd name="connsiteX8" fmla="*/ 1944761 w 2129927"/>
              <a:gd name="connsiteY8" fmla="*/ 187032 h 612166"/>
              <a:gd name="connsiteX9" fmla="*/ 1684894 w 2129927"/>
              <a:gd name="connsiteY9" fmla="*/ 105179 h 612166"/>
              <a:gd name="connsiteX10" fmla="*/ 1418019 w 2129927"/>
              <a:gd name="connsiteY10" fmla="*/ 59237 h 612166"/>
              <a:gd name="connsiteX11" fmla="*/ 1093476 w 2129927"/>
              <a:gd name="connsiteY11" fmla="*/ 2757 h 612166"/>
              <a:gd name="connsiteX12" fmla="*/ 750167 w 2129927"/>
              <a:gd name="connsiteY12" fmla="*/ 13061 h 612166"/>
              <a:gd name="connsiteX13" fmla="*/ 454070 w 2129927"/>
              <a:gd name="connsiteY13" fmla="*/ 50524 h 612166"/>
              <a:gd name="connsiteX14" fmla="*/ 157008 w 2129927"/>
              <a:gd name="connsiteY14" fmla="*/ 223785 h 612166"/>
              <a:gd name="connsiteX15" fmla="*/ 0 w 2129927"/>
              <a:gd name="connsiteY15" fmla="*/ 425410 h 612166"/>
              <a:gd name="connsiteX0" fmla="*/ 93357 w 2129927"/>
              <a:gd name="connsiteY0" fmla="*/ 102506 h 516524"/>
              <a:gd name="connsiteX1" fmla="*/ 188493 w 2129927"/>
              <a:gd name="connsiteY1" fmla="*/ 391726 h 516524"/>
              <a:gd name="connsiteX2" fmla="*/ 545332 w 2129927"/>
              <a:gd name="connsiteY2" fmla="*/ 507185 h 516524"/>
              <a:gd name="connsiteX3" fmla="*/ 1921379 w 2129927"/>
              <a:gd name="connsiteY3" fmla="*/ 499045 h 516524"/>
              <a:gd name="connsiteX4" fmla="*/ 2080537 w 2129927"/>
              <a:gd name="connsiteY4" fmla="*/ 414941 h 516524"/>
              <a:gd name="connsiteX5" fmla="*/ 2129795 w 2129927"/>
              <a:gd name="connsiteY5" fmla="*/ 332049 h 516524"/>
              <a:gd name="connsiteX6" fmla="*/ 2089497 w 2129927"/>
              <a:gd name="connsiteY6" fmla="*/ 282156 h 516524"/>
              <a:gd name="connsiteX7" fmla="*/ 1944761 w 2129927"/>
              <a:gd name="connsiteY7" fmla="*/ 187032 h 516524"/>
              <a:gd name="connsiteX8" fmla="*/ 1684894 w 2129927"/>
              <a:gd name="connsiteY8" fmla="*/ 105179 h 516524"/>
              <a:gd name="connsiteX9" fmla="*/ 1418019 w 2129927"/>
              <a:gd name="connsiteY9" fmla="*/ 59237 h 516524"/>
              <a:gd name="connsiteX10" fmla="*/ 1093476 w 2129927"/>
              <a:gd name="connsiteY10" fmla="*/ 2757 h 516524"/>
              <a:gd name="connsiteX11" fmla="*/ 750167 w 2129927"/>
              <a:gd name="connsiteY11" fmla="*/ 13061 h 516524"/>
              <a:gd name="connsiteX12" fmla="*/ 454070 w 2129927"/>
              <a:gd name="connsiteY12" fmla="*/ 50524 h 516524"/>
              <a:gd name="connsiteX13" fmla="*/ 157008 w 2129927"/>
              <a:gd name="connsiteY13" fmla="*/ 223785 h 516524"/>
              <a:gd name="connsiteX14" fmla="*/ 0 w 2129927"/>
              <a:gd name="connsiteY14" fmla="*/ 425410 h 516524"/>
              <a:gd name="connsiteX0" fmla="*/ 93357 w 2129927"/>
              <a:gd name="connsiteY0" fmla="*/ 102506 h 537889"/>
              <a:gd name="connsiteX1" fmla="*/ 545332 w 2129927"/>
              <a:gd name="connsiteY1" fmla="*/ 507185 h 537889"/>
              <a:gd name="connsiteX2" fmla="*/ 1921379 w 2129927"/>
              <a:gd name="connsiteY2" fmla="*/ 499045 h 537889"/>
              <a:gd name="connsiteX3" fmla="*/ 2080537 w 2129927"/>
              <a:gd name="connsiteY3" fmla="*/ 414941 h 537889"/>
              <a:gd name="connsiteX4" fmla="*/ 2129795 w 2129927"/>
              <a:gd name="connsiteY4" fmla="*/ 332049 h 537889"/>
              <a:gd name="connsiteX5" fmla="*/ 2089497 w 2129927"/>
              <a:gd name="connsiteY5" fmla="*/ 282156 h 537889"/>
              <a:gd name="connsiteX6" fmla="*/ 1944761 w 2129927"/>
              <a:gd name="connsiteY6" fmla="*/ 187032 h 537889"/>
              <a:gd name="connsiteX7" fmla="*/ 1684894 w 2129927"/>
              <a:gd name="connsiteY7" fmla="*/ 105179 h 537889"/>
              <a:gd name="connsiteX8" fmla="*/ 1418019 w 2129927"/>
              <a:gd name="connsiteY8" fmla="*/ 59237 h 537889"/>
              <a:gd name="connsiteX9" fmla="*/ 1093476 w 2129927"/>
              <a:gd name="connsiteY9" fmla="*/ 2757 h 537889"/>
              <a:gd name="connsiteX10" fmla="*/ 750167 w 2129927"/>
              <a:gd name="connsiteY10" fmla="*/ 13061 h 537889"/>
              <a:gd name="connsiteX11" fmla="*/ 454070 w 2129927"/>
              <a:gd name="connsiteY11" fmla="*/ 50524 h 537889"/>
              <a:gd name="connsiteX12" fmla="*/ 157008 w 2129927"/>
              <a:gd name="connsiteY12" fmla="*/ 223785 h 537889"/>
              <a:gd name="connsiteX13" fmla="*/ 0 w 2129927"/>
              <a:gd name="connsiteY13" fmla="*/ 425410 h 537889"/>
              <a:gd name="connsiteX0" fmla="*/ 93357 w 2129927"/>
              <a:gd name="connsiteY0" fmla="*/ 102506 h 511629"/>
              <a:gd name="connsiteX1" fmla="*/ 1921379 w 2129927"/>
              <a:gd name="connsiteY1" fmla="*/ 499045 h 511629"/>
              <a:gd name="connsiteX2" fmla="*/ 2080537 w 2129927"/>
              <a:gd name="connsiteY2" fmla="*/ 414941 h 511629"/>
              <a:gd name="connsiteX3" fmla="*/ 2129795 w 2129927"/>
              <a:gd name="connsiteY3" fmla="*/ 332049 h 511629"/>
              <a:gd name="connsiteX4" fmla="*/ 2089497 w 2129927"/>
              <a:gd name="connsiteY4" fmla="*/ 282156 h 511629"/>
              <a:gd name="connsiteX5" fmla="*/ 1944761 w 2129927"/>
              <a:gd name="connsiteY5" fmla="*/ 187032 h 511629"/>
              <a:gd name="connsiteX6" fmla="*/ 1684894 w 2129927"/>
              <a:gd name="connsiteY6" fmla="*/ 105179 h 511629"/>
              <a:gd name="connsiteX7" fmla="*/ 1418019 w 2129927"/>
              <a:gd name="connsiteY7" fmla="*/ 59237 h 511629"/>
              <a:gd name="connsiteX8" fmla="*/ 1093476 w 2129927"/>
              <a:gd name="connsiteY8" fmla="*/ 2757 h 511629"/>
              <a:gd name="connsiteX9" fmla="*/ 750167 w 2129927"/>
              <a:gd name="connsiteY9" fmla="*/ 13061 h 511629"/>
              <a:gd name="connsiteX10" fmla="*/ 454070 w 2129927"/>
              <a:gd name="connsiteY10" fmla="*/ 50524 h 511629"/>
              <a:gd name="connsiteX11" fmla="*/ 157008 w 2129927"/>
              <a:gd name="connsiteY11" fmla="*/ 223785 h 511629"/>
              <a:gd name="connsiteX12" fmla="*/ 0 w 2129927"/>
              <a:gd name="connsiteY12" fmla="*/ 425410 h 511629"/>
              <a:gd name="connsiteX0" fmla="*/ 1921379 w 2129927"/>
              <a:gd name="connsiteY0" fmla="*/ 499045 h 511629"/>
              <a:gd name="connsiteX1" fmla="*/ 2080537 w 2129927"/>
              <a:gd name="connsiteY1" fmla="*/ 414941 h 511629"/>
              <a:gd name="connsiteX2" fmla="*/ 2129795 w 2129927"/>
              <a:gd name="connsiteY2" fmla="*/ 332049 h 511629"/>
              <a:gd name="connsiteX3" fmla="*/ 2089497 w 2129927"/>
              <a:gd name="connsiteY3" fmla="*/ 282156 h 511629"/>
              <a:gd name="connsiteX4" fmla="*/ 1944761 w 2129927"/>
              <a:gd name="connsiteY4" fmla="*/ 187032 h 511629"/>
              <a:gd name="connsiteX5" fmla="*/ 1684894 w 2129927"/>
              <a:gd name="connsiteY5" fmla="*/ 105179 h 511629"/>
              <a:gd name="connsiteX6" fmla="*/ 1418019 w 2129927"/>
              <a:gd name="connsiteY6" fmla="*/ 59237 h 511629"/>
              <a:gd name="connsiteX7" fmla="*/ 1093476 w 2129927"/>
              <a:gd name="connsiteY7" fmla="*/ 2757 h 511629"/>
              <a:gd name="connsiteX8" fmla="*/ 750167 w 2129927"/>
              <a:gd name="connsiteY8" fmla="*/ 13061 h 511629"/>
              <a:gd name="connsiteX9" fmla="*/ 454070 w 2129927"/>
              <a:gd name="connsiteY9" fmla="*/ 50524 h 511629"/>
              <a:gd name="connsiteX10" fmla="*/ 157008 w 2129927"/>
              <a:gd name="connsiteY10" fmla="*/ 223785 h 511629"/>
              <a:gd name="connsiteX11" fmla="*/ 0 w 2129927"/>
              <a:gd name="connsiteY11" fmla="*/ 425410 h 511629"/>
              <a:gd name="connsiteX0" fmla="*/ 2080537 w 2129927"/>
              <a:gd name="connsiteY0" fmla="*/ 414941 h 425410"/>
              <a:gd name="connsiteX1" fmla="*/ 2129795 w 2129927"/>
              <a:gd name="connsiteY1" fmla="*/ 332049 h 425410"/>
              <a:gd name="connsiteX2" fmla="*/ 2089497 w 2129927"/>
              <a:gd name="connsiteY2" fmla="*/ 282156 h 425410"/>
              <a:gd name="connsiteX3" fmla="*/ 1944761 w 2129927"/>
              <a:gd name="connsiteY3" fmla="*/ 187032 h 425410"/>
              <a:gd name="connsiteX4" fmla="*/ 1684894 w 2129927"/>
              <a:gd name="connsiteY4" fmla="*/ 105179 h 425410"/>
              <a:gd name="connsiteX5" fmla="*/ 1418019 w 2129927"/>
              <a:gd name="connsiteY5" fmla="*/ 59237 h 425410"/>
              <a:gd name="connsiteX6" fmla="*/ 1093476 w 2129927"/>
              <a:gd name="connsiteY6" fmla="*/ 2757 h 425410"/>
              <a:gd name="connsiteX7" fmla="*/ 750167 w 2129927"/>
              <a:gd name="connsiteY7" fmla="*/ 13061 h 425410"/>
              <a:gd name="connsiteX8" fmla="*/ 454070 w 2129927"/>
              <a:gd name="connsiteY8" fmla="*/ 50524 h 425410"/>
              <a:gd name="connsiteX9" fmla="*/ 157008 w 2129927"/>
              <a:gd name="connsiteY9" fmla="*/ 223785 h 425410"/>
              <a:gd name="connsiteX10" fmla="*/ 0 w 2129927"/>
              <a:gd name="connsiteY10" fmla="*/ 425410 h 425410"/>
              <a:gd name="connsiteX0" fmla="*/ 2129795 w 2129927"/>
              <a:gd name="connsiteY0" fmla="*/ 332049 h 425410"/>
              <a:gd name="connsiteX1" fmla="*/ 2089497 w 2129927"/>
              <a:gd name="connsiteY1" fmla="*/ 282156 h 425410"/>
              <a:gd name="connsiteX2" fmla="*/ 1944761 w 2129927"/>
              <a:gd name="connsiteY2" fmla="*/ 187032 h 425410"/>
              <a:gd name="connsiteX3" fmla="*/ 1684894 w 2129927"/>
              <a:gd name="connsiteY3" fmla="*/ 105179 h 425410"/>
              <a:gd name="connsiteX4" fmla="*/ 1418019 w 2129927"/>
              <a:gd name="connsiteY4" fmla="*/ 59237 h 425410"/>
              <a:gd name="connsiteX5" fmla="*/ 1093476 w 2129927"/>
              <a:gd name="connsiteY5" fmla="*/ 2757 h 425410"/>
              <a:gd name="connsiteX6" fmla="*/ 750167 w 2129927"/>
              <a:gd name="connsiteY6" fmla="*/ 13061 h 425410"/>
              <a:gd name="connsiteX7" fmla="*/ 454070 w 2129927"/>
              <a:gd name="connsiteY7" fmla="*/ 50524 h 425410"/>
              <a:gd name="connsiteX8" fmla="*/ 157008 w 2129927"/>
              <a:gd name="connsiteY8" fmla="*/ 223785 h 425410"/>
              <a:gd name="connsiteX9" fmla="*/ 0 w 2129927"/>
              <a:gd name="connsiteY9" fmla="*/ 425410 h 425410"/>
              <a:gd name="connsiteX0" fmla="*/ 2089497 w 2089497"/>
              <a:gd name="connsiteY0" fmla="*/ 282156 h 425410"/>
              <a:gd name="connsiteX1" fmla="*/ 1944761 w 2089497"/>
              <a:gd name="connsiteY1" fmla="*/ 187032 h 425410"/>
              <a:gd name="connsiteX2" fmla="*/ 1684894 w 2089497"/>
              <a:gd name="connsiteY2" fmla="*/ 105179 h 425410"/>
              <a:gd name="connsiteX3" fmla="*/ 1418019 w 2089497"/>
              <a:gd name="connsiteY3" fmla="*/ 59237 h 425410"/>
              <a:gd name="connsiteX4" fmla="*/ 1093476 w 2089497"/>
              <a:gd name="connsiteY4" fmla="*/ 2757 h 425410"/>
              <a:gd name="connsiteX5" fmla="*/ 750167 w 2089497"/>
              <a:gd name="connsiteY5" fmla="*/ 13061 h 425410"/>
              <a:gd name="connsiteX6" fmla="*/ 454070 w 2089497"/>
              <a:gd name="connsiteY6" fmla="*/ 50524 h 425410"/>
              <a:gd name="connsiteX7" fmla="*/ 157008 w 2089497"/>
              <a:gd name="connsiteY7" fmla="*/ 223785 h 425410"/>
              <a:gd name="connsiteX8" fmla="*/ 0 w 2089497"/>
              <a:gd name="connsiteY8" fmla="*/ 425410 h 425410"/>
              <a:gd name="connsiteX0" fmla="*/ 1944761 w 1944761"/>
              <a:gd name="connsiteY0" fmla="*/ 187032 h 425410"/>
              <a:gd name="connsiteX1" fmla="*/ 1684894 w 1944761"/>
              <a:gd name="connsiteY1" fmla="*/ 105179 h 425410"/>
              <a:gd name="connsiteX2" fmla="*/ 1418019 w 1944761"/>
              <a:gd name="connsiteY2" fmla="*/ 59237 h 425410"/>
              <a:gd name="connsiteX3" fmla="*/ 1093476 w 1944761"/>
              <a:gd name="connsiteY3" fmla="*/ 2757 h 425410"/>
              <a:gd name="connsiteX4" fmla="*/ 750167 w 1944761"/>
              <a:gd name="connsiteY4" fmla="*/ 13061 h 425410"/>
              <a:gd name="connsiteX5" fmla="*/ 454070 w 1944761"/>
              <a:gd name="connsiteY5" fmla="*/ 50524 h 425410"/>
              <a:gd name="connsiteX6" fmla="*/ 157008 w 1944761"/>
              <a:gd name="connsiteY6" fmla="*/ 223785 h 425410"/>
              <a:gd name="connsiteX7" fmla="*/ 0 w 1944761"/>
              <a:gd name="connsiteY7" fmla="*/ 425410 h 425410"/>
              <a:gd name="connsiteX0" fmla="*/ 1684894 w 1684894"/>
              <a:gd name="connsiteY0" fmla="*/ 105179 h 425410"/>
              <a:gd name="connsiteX1" fmla="*/ 1418019 w 1684894"/>
              <a:gd name="connsiteY1" fmla="*/ 59237 h 425410"/>
              <a:gd name="connsiteX2" fmla="*/ 1093476 w 1684894"/>
              <a:gd name="connsiteY2" fmla="*/ 2757 h 425410"/>
              <a:gd name="connsiteX3" fmla="*/ 750167 w 1684894"/>
              <a:gd name="connsiteY3" fmla="*/ 13061 h 425410"/>
              <a:gd name="connsiteX4" fmla="*/ 454070 w 1684894"/>
              <a:gd name="connsiteY4" fmla="*/ 50524 h 425410"/>
              <a:gd name="connsiteX5" fmla="*/ 157008 w 1684894"/>
              <a:gd name="connsiteY5" fmla="*/ 223785 h 425410"/>
              <a:gd name="connsiteX6" fmla="*/ 0 w 1684894"/>
              <a:gd name="connsiteY6" fmla="*/ 425410 h 425410"/>
              <a:gd name="connsiteX0" fmla="*/ 1684894 w 1684894"/>
              <a:gd name="connsiteY0" fmla="*/ 109427 h 429658"/>
              <a:gd name="connsiteX1" fmla="*/ 1395714 w 1684894"/>
              <a:gd name="connsiteY1" fmla="*/ 122327 h 429658"/>
              <a:gd name="connsiteX2" fmla="*/ 1093476 w 1684894"/>
              <a:gd name="connsiteY2" fmla="*/ 7005 h 429658"/>
              <a:gd name="connsiteX3" fmla="*/ 750167 w 1684894"/>
              <a:gd name="connsiteY3" fmla="*/ 17309 h 429658"/>
              <a:gd name="connsiteX4" fmla="*/ 454070 w 1684894"/>
              <a:gd name="connsiteY4" fmla="*/ 54772 h 429658"/>
              <a:gd name="connsiteX5" fmla="*/ 157008 w 1684894"/>
              <a:gd name="connsiteY5" fmla="*/ 228033 h 429658"/>
              <a:gd name="connsiteX6" fmla="*/ 0 w 1684894"/>
              <a:gd name="connsiteY6" fmla="*/ 429658 h 429658"/>
              <a:gd name="connsiteX0" fmla="*/ 1684894 w 1684894"/>
              <a:gd name="connsiteY0" fmla="*/ 97501 h 417732"/>
              <a:gd name="connsiteX1" fmla="*/ 1395714 w 1684894"/>
              <a:gd name="connsiteY1" fmla="*/ 110401 h 417732"/>
              <a:gd name="connsiteX2" fmla="*/ 970800 w 1684894"/>
              <a:gd name="connsiteY2" fmla="*/ 132377 h 417732"/>
              <a:gd name="connsiteX3" fmla="*/ 750167 w 1684894"/>
              <a:gd name="connsiteY3" fmla="*/ 5383 h 417732"/>
              <a:gd name="connsiteX4" fmla="*/ 454070 w 1684894"/>
              <a:gd name="connsiteY4" fmla="*/ 42846 h 417732"/>
              <a:gd name="connsiteX5" fmla="*/ 157008 w 1684894"/>
              <a:gd name="connsiteY5" fmla="*/ 216107 h 417732"/>
              <a:gd name="connsiteX6" fmla="*/ 0 w 1684894"/>
              <a:gd name="connsiteY6" fmla="*/ 417732 h 417732"/>
              <a:gd name="connsiteX0" fmla="*/ 1684894 w 1684894"/>
              <a:gd name="connsiteY0" fmla="*/ 56118 h 376349"/>
              <a:gd name="connsiteX1" fmla="*/ 1395714 w 1684894"/>
              <a:gd name="connsiteY1" fmla="*/ 69018 h 376349"/>
              <a:gd name="connsiteX2" fmla="*/ 970800 w 1684894"/>
              <a:gd name="connsiteY2" fmla="*/ 90994 h 376349"/>
              <a:gd name="connsiteX3" fmla="*/ 649796 w 1684894"/>
              <a:gd name="connsiteY3" fmla="*/ 91491 h 376349"/>
              <a:gd name="connsiteX4" fmla="*/ 454070 w 1684894"/>
              <a:gd name="connsiteY4" fmla="*/ 1463 h 376349"/>
              <a:gd name="connsiteX5" fmla="*/ 157008 w 1684894"/>
              <a:gd name="connsiteY5" fmla="*/ 174724 h 376349"/>
              <a:gd name="connsiteX6" fmla="*/ 0 w 1684894"/>
              <a:gd name="connsiteY6" fmla="*/ 376349 h 376349"/>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157008 w 1684894"/>
              <a:gd name="connsiteY5" fmla="*/ 126417 h 328042"/>
              <a:gd name="connsiteX6" fmla="*/ 0 w 1684894"/>
              <a:gd name="connsiteY6" fmla="*/ 328042 h 328042"/>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0 w 1684894"/>
              <a:gd name="connsiteY5" fmla="*/ 328042 h 328042"/>
              <a:gd name="connsiteX0" fmla="*/ 1320042 w 1320042"/>
              <a:gd name="connsiteY0" fmla="*/ 7811 h 44546"/>
              <a:gd name="connsiteX1" fmla="*/ 1030862 w 1320042"/>
              <a:gd name="connsiteY1" fmla="*/ 20711 h 44546"/>
              <a:gd name="connsiteX2" fmla="*/ 605948 w 1320042"/>
              <a:gd name="connsiteY2" fmla="*/ 42687 h 44546"/>
              <a:gd name="connsiteX3" fmla="*/ 284944 w 1320042"/>
              <a:gd name="connsiteY3" fmla="*/ 43184 h 44546"/>
              <a:gd name="connsiteX4" fmla="*/ 0 w 1320042"/>
              <a:gd name="connsiteY4" fmla="*/ 41419 h 44546"/>
              <a:gd name="connsiteX0" fmla="*/ 1320042 w 1320042"/>
              <a:gd name="connsiteY0" fmla="*/ 7811 h 72606"/>
              <a:gd name="connsiteX1" fmla="*/ 1030862 w 1320042"/>
              <a:gd name="connsiteY1" fmla="*/ 20711 h 72606"/>
              <a:gd name="connsiteX2" fmla="*/ 605948 w 1320042"/>
              <a:gd name="connsiteY2" fmla="*/ 42687 h 72606"/>
              <a:gd name="connsiteX3" fmla="*/ 240335 w 1320042"/>
              <a:gd name="connsiteY3" fmla="*/ 72605 h 72606"/>
              <a:gd name="connsiteX4" fmla="*/ 0 w 1320042"/>
              <a:gd name="connsiteY4" fmla="*/ 41419 h 72606"/>
              <a:gd name="connsiteX0" fmla="*/ 1320042 w 1320042"/>
              <a:gd name="connsiteY0" fmla="*/ 3698 h 68493"/>
              <a:gd name="connsiteX1" fmla="*/ 1042014 w 1320042"/>
              <a:gd name="connsiteY1" fmla="*/ 65633 h 68493"/>
              <a:gd name="connsiteX2" fmla="*/ 605948 w 1320042"/>
              <a:gd name="connsiteY2" fmla="*/ 38574 h 68493"/>
              <a:gd name="connsiteX3" fmla="*/ 240335 w 1320042"/>
              <a:gd name="connsiteY3" fmla="*/ 68492 h 68493"/>
              <a:gd name="connsiteX4" fmla="*/ 0 w 1320042"/>
              <a:gd name="connsiteY4" fmla="*/ 37306 h 68493"/>
              <a:gd name="connsiteX0" fmla="*/ 1360430 w 1360430"/>
              <a:gd name="connsiteY0" fmla="*/ 3183 h 85738"/>
              <a:gd name="connsiteX1" fmla="*/ 1042014 w 1360430"/>
              <a:gd name="connsiteY1" fmla="*/ 82878 h 85738"/>
              <a:gd name="connsiteX2" fmla="*/ 605948 w 1360430"/>
              <a:gd name="connsiteY2" fmla="*/ 55819 h 85738"/>
              <a:gd name="connsiteX3" fmla="*/ 240335 w 1360430"/>
              <a:gd name="connsiteY3" fmla="*/ 85737 h 85738"/>
              <a:gd name="connsiteX4" fmla="*/ 0 w 1360430"/>
              <a:gd name="connsiteY4" fmla="*/ 54551 h 85738"/>
              <a:gd name="connsiteX0" fmla="*/ 1360430 w 1360430"/>
              <a:gd name="connsiteY0" fmla="*/ 0 h 82555"/>
              <a:gd name="connsiteX1" fmla="*/ 104201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2555"/>
              <a:gd name="connsiteX1" fmla="*/ 96460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4506"/>
              <a:gd name="connsiteX1" fmla="*/ 964604 w 1360430"/>
              <a:gd name="connsiteY1" fmla="*/ 79695 h 84506"/>
              <a:gd name="connsiteX2" fmla="*/ 589119 w 1360430"/>
              <a:gd name="connsiteY2" fmla="*/ 76316 h 84506"/>
              <a:gd name="connsiteX3" fmla="*/ 240335 w 1360430"/>
              <a:gd name="connsiteY3" fmla="*/ 82554 h 84506"/>
              <a:gd name="connsiteX4" fmla="*/ 0 w 1360430"/>
              <a:gd name="connsiteY4" fmla="*/ 51368 h 84506"/>
              <a:gd name="connsiteX0" fmla="*/ 1360430 w 1360430"/>
              <a:gd name="connsiteY0" fmla="*/ 0 h 85354"/>
              <a:gd name="connsiteX1" fmla="*/ 964604 w 1360430"/>
              <a:gd name="connsiteY1" fmla="*/ 79695 h 85354"/>
              <a:gd name="connsiteX2" fmla="*/ 589119 w 1360430"/>
              <a:gd name="connsiteY2" fmla="*/ 76316 h 85354"/>
              <a:gd name="connsiteX3" fmla="*/ 213410 w 1360430"/>
              <a:gd name="connsiteY3" fmla="*/ 55915 h 85354"/>
              <a:gd name="connsiteX4" fmla="*/ 0 w 1360430"/>
              <a:gd name="connsiteY4" fmla="*/ 51368 h 85354"/>
              <a:gd name="connsiteX0" fmla="*/ 1474864 w 1474864"/>
              <a:gd name="connsiteY0" fmla="*/ 0 h 128326"/>
              <a:gd name="connsiteX1" fmla="*/ 1079038 w 1474864"/>
              <a:gd name="connsiteY1" fmla="*/ 79695 h 128326"/>
              <a:gd name="connsiteX2" fmla="*/ 703553 w 1474864"/>
              <a:gd name="connsiteY2" fmla="*/ 76316 h 128326"/>
              <a:gd name="connsiteX3" fmla="*/ 327844 w 1474864"/>
              <a:gd name="connsiteY3" fmla="*/ 55915 h 128326"/>
              <a:gd name="connsiteX4" fmla="*/ 0 w 1474864"/>
              <a:gd name="connsiteY4" fmla="*/ 128326 h 128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864" h="128326">
                <a:moveTo>
                  <a:pt x="1474864" y="0"/>
                </a:moveTo>
                <a:cubicBezTo>
                  <a:pt x="1319759" y="43820"/>
                  <a:pt x="1207590" y="66976"/>
                  <a:pt x="1079038" y="79695"/>
                </a:cubicBezTo>
                <a:cubicBezTo>
                  <a:pt x="950486" y="92414"/>
                  <a:pt x="828752" y="80279"/>
                  <a:pt x="703553" y="76316"/>
                </a:cubicBezTo>
                <a:cubicBezTo>
                  <a:pt x="578354" y="72353"/>
                  <a:pt x="445103" y="47247"/>
                  <a:pt x="327844" y="55915"/>
                </a:cubicBezTo>
                <a:cubicBezTo>
                  <a:pt x="210585" y="64583"/>
                  <a:pt x="108299" y="80850"/>
                  <a:pt x="0" y="128326"/>
                </a:cubicBezTo>
              </a:path>
            </a:pathLst>
          </a:custGeom>
          <a:ln w="142875" cmpd="sng">
            <a:solidFill>
              <a:srgbClr val="FFFF00">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10800000">
            <a:off x="2125510" y="5773155"/>
            <a:ext cx="1376912" cy="220422"/>
          </a:xfrm>
          <a:custGeom>
            <a:avLst/>
            <a:gdLst>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2245987 w 2357973"/>
              <a:gd name="connsiteY8" fmla="*/ 524814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1879819 w 2357973"/>
              <a:gd name="connsiteY8" fmla="*/ 474689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29088"/>
              <a:gd name="connsiteY0" fmla="*/ 104963 h 587791"/>
              <a:gd name="connsiteX1" fmla="*/ 31485 w 2329088"/>
              <a:gd name="connsiteY1" fmla="*/ 167941 h 587791"/>
              <a:gd name="connsiteX2" fmla="*/ 20990 w 2329088"/>
              <a:gd name="connsiteY2" fmla="*/ 199429 h 587791"/>
              <a:gd name="connsiteX3" fmla="*/ 146933 w 2329088"/>
              <a:gd name="connsiteY3" fmla="*/ 367370 h 587791"/>
              <a:gd name="connsiteX4" fmla="*/ 503772 w 2329088"/>
              <a:gd name="connsiteY4" fmla="*/ 482829 h 587791"/>
              <a:gd name="connsiteX5" fmla="*/ 1018040 w 2329088"/>
              <a:gd name="connsiteY5" fmla="*/ 556303 h 587791"/>
              <a:gd name="connsiteX6" fmla="*/ 1259432 w 2329088"/>
              <a:gd name="connsiteY6" fmla="*/ 577295 h 587791"/>
              <a:gd name="connsiteX7" fmla="*/ 1511318 w 2329088"/>
              <a:gd name="connsiteY7" fmla="*/ 587791 h 587791"/>
              <a:gd name="connsiteX8" fmla="*/ 1879819 w 2329088"/>
              <a:gd name="connsiteY8" fmla="*/ 474689 h 587791"/>
              <a:gd name="connsiteX9" fmla="*/ 2038977 w 2329088"/>
              <a:gd name="connsiteY9" fmla="*/ 390585 h 587791"/>
              <a:gd name="connsiteX10" fmla="*/ 2319453 w 2329088"/>
              <a:gd name="connsiteY10" fmla="*/ 367370 h 587791"/>
              <a:gd name="connsiteX11" fmla="*/ 2256482 w 2329088"/>
              <a:gd name="connsiteY11" fmla="*/ 314888 h 587791"/>
              <a:gd name="connsiteX12" fmla="*/ 2025586 w 2329088"/>
              <a:gd name="connsiteY12" fmla="*/ 209926 h 587791"/>
              <a:gd name="connsiteX13" fmla="*/ 1710728 w 2329088"/>
              <a:gd name="connsiteY13" fmla="*/ 125956 h 587791"/>
              <a:gd name="connsiteX14" fmla="*/ 1532308 w 2329088"/>
              <a:gd name="connsiteY14" fmla="*/ 73474 h 587791"/>
              <a:gd name="connsiteX15" fmla="*/ 1133488 w 2329088"/>
              <a:gd name="connsiteY15" fmla="*/ 20993 h 587791"/>
              <a:gd name="connsiteX16" fmla="*/ 734668 w 2329088"/>
              <a:gd name="connsiteY16" fmla="*/ 0 h 587791"/>
              <a:gd name="connsiteX17" fmla="*/ 566744 w 2329088"/>
              <a:gd name="connsiteY17" fmla="*/ 10497 h 587791"/>
              <a:gd name="connsiteX18" fmla="*/ 283372 w 2329088"/>
              <a:gd name="connsiteY18" fmla="*/ 83970 h 587791"/>
              <a:gd name="connsiteX19" fmla="*/ 199410 w 2329088"/>
              <a:gd name="connsiteY19" fmla="*/ 146948 h 587791"/>
              <a:gd name="connsiteX20" fmla="*/ 115448 w 2329088"/>
              <a:gd name="connsiteY20" fmla="*/ 199429 h 587791"/>
              <a:gd name="connsiteX21" fmla="*/ 20990 w 2329088"/>
              <a:gd name="connsiteY21" fmla="*/ 283400 h 587791"/>
              <a:gd name="connsiteX22" fmla="*/ 0 w 2329088"/>
              <a:gd name="connsiteY22" fmla="*/ 314888 h 587791"/>
              <a:gd name="connsiteX23" fmla="*/ 31485 w 2329088"/>
              <a:gd name="connsiteY23" fmla="*/ 377866 h 587791"/>
              <a:gd name="connsiteX24" fmla="*/ 230896 w 2329088"/>
              <a:gd name="connsiteY24" fmla="*/ 430347 h 587791"/>
              <a:gd name="connsiteX25" fmla="*/ 283372 w 2329088"/>
              <a:gd name="connsiteY25" fmla="*/ 440844 h 587791"/>
              <a:gd name="connsiteX0" fmla="*/ 73467 w 2257027"/>
              <a:gd name="connsiteY0" fmla="*/ 104963 h 587791"/>
              <a:gd name="connsiteX1" fmla="*/ 31485 w 2257027"/>
              <a:gd name="connsiteY1" fmla="*/ 167941 h 587791"/>
              <a:gd name="connsiteX2" fmla="*/ 20990 w 2257027"/>
              <a:gd name="connsiteY2" fmla="*/ 199429 h 587791"/>
              <a:gd name="connsiteX3" fmla="*/ 146933 w 2257027"/>
              <a:gd name="connsiteY3" fmla="*/ 367370 h 587791"/>
              <a:gd name="connsiteX4" fmla="*/ 503772 w 2257027"/>
              <a:gd name="connsiteY4" fmla="*/ 482829 h 587791"/>
              <a:gd name="connsiteX5" fmla="*/ 1018040 w 2257027"/>
              <a:gd name="connsiteY5" fmla="*/ 556303 h 587791"/>
              <a:gd name="connsiteX6" fmla="*/ 1259432 w 2257027"/>
              <a:gd name="connsiteY6" fmla="*/ 577295 h 587791"/>
              <a:gd name="connsiteX7" fmla="*/ 1511318 w 2257027"/>
              <a:gd name="connsiteY7" fmla="*/ 587791 h 587791"/>
              <a:gd name="connsiteX8" fmla="*/ 1879819 w 2257027"/>
              <a:gd name="connsiteY8" fmla="*/ 474689 h 587791"/>
              <a:gd name="connsiteX9" fmla="*/ 2038977 w 2257027"/>
              <a:gd name="connsiteY9" fmla="*/ 390585 h 587791"/>
              <a:gd name="connsiteX10" fmla="*/ 2088235 w 2257027"/>
              <a:gd name="connsiteY10" fmla="*/ 307693 h 587791"/>
              <a:gd name="connsiteX11" fmla="*/ 2256482 w 2257027"/>
              <a:gd name="connsiteY11" fmla="*/ 314888 h 587791"/>
              <a:gd name="connsiteX12" fmla="*/ 2025586 w 2257027"/>
              <a:gd name="connsiteY12" fmla="*/ 209926 h 587791"/>
              <a:gd name="connsiteX13" fmla="*/ 1710728 w 2257027"/>
              <a:gd name="connsiteY13" fmla="*/ 125956 h 587791"/>
              <a:gd name="connsiteX14" fmla="*/ 1532308 w 2257027"/>
              <a:gd name="connsiteY14" fmla="*/ 73474 h 587791"/>
              <a:gd name="connsiteX15" fmla="*/ 1133488 w 2257027"/>
              <a:gd name="connsiteY15" fmla="*/ 20993 h 587791"/>
              <a:gd name="connsiteX16" fmla="*/ 734668 w 2257027"/>
              <a:gd name="connsiteY16" fmla="*/ 0 h 587791"/>
              <a:gd name="connsiteX17" fmla="*/ 566744 w 2257027"/>
              <a:gd name="connsiteY17" fmla="*/ 10497 h 587791"/>
              <a:gd name="connsiteX18" fmla="*/ 283372 w 2257027"/>
              <a:gd name="connsiteY18" fmla="*/ 83970 h 587791"/>
              <a:gd name="connsiteX19" fmla="*/ 199410 w 2257027"/>
              <a:gd name="connsiteY19" fmla="*/ 146948 h 587791"/>
              <a:gd name="connsiteX20" fmla="*/ 115448 w 2257027"/>
              <a:gd name="connsiteY20" fmla="*/ 199429 h 587791"/>
              <a:gd name="connsiteX21" fmla="*/ 20990 w 2257027"/>
              <a:gd name="connsiteY21" fmla="*/ 283400 h 587791"/>
              <a:gd name="connsiteX22" fmla="*/ 0 w 2257027"/>
              <a:gd name="connsiteY22" fmla="*/ 314888 h 587791"/>
              <a:gd name="connsiteX23" fmla="*/ 31485 w 2257027"/>
              <a:gd name="connsiteY23" fmla="*/ 377866 h 587791"/>
              <a:gd name="connsiteX24" fmla="*/ 230896 w 2257027"/>
              <a:gd name="connsiteY24" fmla="*/ 430347 h 587791"/>
              <a:gd name="connsiteX25" fmla="*/ 283372 w 2257027"/>
              <a:gd name="connsiteY25" fmla="*/ 440844 h 587791"/>
              <a:gd name="connsiteX0" fmla="*/ 73467 w 2088286"/>
              <a:gd name="connsiteY0" fmla="*/ 104963 h 587791"/>
              <a:gd name="connsiteX1" fmla="*/ 31485 w 2088286"/>
              <a:gd name="connsiteY1" fmla="*/ 167941 h 587791"/>
              <a:gd name="connsiteX2" fmla="*/ 20990 w 2088286"/>
              <a:gd name="connsiteY2" fmla="*/ 199429 h 587791"/>
              <a:gd name="connsiteX3" fmla="*/ 146933 w 2088286"/>
              <a:gd name="connsiteY3" fmla="*/ 367370 h 587791"/>
              <a:gd name="connsiteX4" fmla="*/ 503772 w 2088286"/>
              <a:gd name="connsiteY4" fmla="*/ 482829 h 587791"/>
              <a:gd name="connsiteX5" fmla="*/ 1018040 w 2088286"/>
              <a:gd name="connsiteY5" fmla="*/ 556303 h 587791"/>
              <a:gd name="connsiteX6" fmla="*/ 1259432 w 2088286"/>
              <a:gd name="connsiteY6" fmla="*/ 577295 h 587791"/>
              <a:gd name="connsiteX7" fmla="*/ 1511318 w 2088286"/>
              <a:gd name="connsiteY7" fmla="*/ 587791 h 587791"/>
              <a:gd name="connsiteX8" fmla="*/ 1879819 w 2088286"/>
              <a:gd name="connsiteY8" fmla="*/ 474689 h 587791"/>
              <a:gd name="connsiteX9" fmla="*/ 2038977 w 2088286"/>
              <a:gd name="connsiteY9" fmla="*/ 390585 h 587791"/>
              <a:gd name="connsiteX10" fmla="*/ 2088235 w 2088286"/>
              <a:gd name="connsiteY10" fmla="*/ 307693 h 587791"/>
              <a:gd name="connsiteX11" fmla="*/ 2047937 w 2088286"/>
              <a:gd name="connsiteY11" fmla="*/ 257800 h 587791"/>
              <a:gd name="connsiteX12" fmla="*/ 2025586 w 2088286"/>
              <a:gd name="connsiteY12" fmla="*/ 209926 h 587791"/>
              <a:gd name="connsiteX13" fmla="*/ 1710728 w 2088286"/>
              <a:gd name="connsiteY13" fmla="*/ 125956 h 587791"/>
              <a:gd name="connsiteX14" fmla="*/ 1532308 w 2088286"/>
              <a:gd name="connsiteY14" fmla="*/ 73474 h 587791"/>
              <a:gd name="connsiteX15" fmla="*/ 1133488 w 2088286"/>
              <a:gd name="connsiteY15" fmla="*/ 20993 h 587791"/>
              <a:gd name="connsiteX16" fmla="*/ 734668 w 2088286"/>
              <a:gd name="connsiteY16" fmla="*/ 0 h 587791"/>
              <a:gd name="connsiteX17" fmla="*/ 566744 w 2088286"/>
              <a:gd name="connsiteY17" fmla="*/ 10497 h 587791"/>
              <a:gd name="connsiteX18" fmla="*/ 283372 w 2088286"/>
              <a:gd name="connsiteY18" fmla="*/ 83970 h 587791"/>
              <a:gd name="connsiteX19" fmla="*/ 199410 w 2088286"/>
              <a:gd name="connsiteY19" fmla="*/ 146948 h 587791"/>
              <a:gd name="connsiteX20" fmla="*/ 115448 w 2088286"/>
              <a:gd name="connsiteY20" fmla="*/ 199429 h 587791"/>
              <a:gd name="connsiteX21" fmla="*/ 20990 w 2088286"/>
              <a:gd name="connsiteY21" fmla="*/ 283400 h 587791"/>
              <a:gd name="connsiteX22" fmla="*/ 0 w 2088286"/>
              <a:gd name="connsiteY22" fmla="*/ 314888 h 587791"/>
              <a:gd name="connsiteX23" fmla="*/ 31485 w 2088286"/>
              <a:gd name="connsiteY23" fmla="*/ 377866 h 587791"/>
              <a:gd name="connsiteX24" fmla="*/ 230896 w 2088286"/>
              <a:gd name="connsiteY24" fmla="*/ 430347 h 587791"/>
              <a:gd name="connsiteX25" fmla="*/ 283372 w 2088286"/>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710728 w 2088367"/>
              <a:gd name="connsiteY13" fmla="*/ 125956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376459 w 2088367"/>
              <a:gd name="connsiteY14" fmla="*/ 34881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26562 h 609390"/>
              <a:gd name="connsiteX1" fmla="*/ 31485 w 2088367"/>
              <a:gd name="connsiteY1" fmla="*/ 189540 h 609390"/>
              <a:gd name="connsiteX2" fmla="*/ 20990 w 2088367"/>
              <a:gd name="connsiteY2" fmla="*/ 221028 h 609390"/>
              <a:gd name="connsiteX3" fmla="*/ 146933 w 2088367"/>
              <a:gd name="connsiteY3" fmla="*/ 388969 h 609390"/>
              <a:gd name="connsiteX4" fmla="*/ 503772 w 2088367"/>
              <a:gd name="connsiteY4" fmla="*/ 504428 h 609390"/>
              <a:gd name="connsiteX5" fmla="*/ 1018040 w 2088367"/>
              <a:gd name="connsiteY5" fmla="*/ 577902 h 609390"/>
              <a:gd name="connsiteX6" fmla="*/ 1259432 w 2088367"/>
              <a:gd name="connsiteY6" fmla="*/ 598894 h 609390"/>
              <a:gd name="connsiteX7" fmla="*/ 1511318 w 2088367"/>
              <a:gd name="connsiteY7" fmla="*/ 609390 h 609390"/>
              <a:gd name="connsiteX8" fmla="*/ 1879819 w 2088367"/>
              <a:gd name="connsiteY8" fmla="*/ 496288 h 609390"/>
              <a:gd name="connsiteX9" fmla="*/ 2038977 w 2088367"/>
              <a:gd name="connsiteY9" fmla="*/ 412184 h 609390"/>
              <a:gd name="connsiteX10" fmla="*/ 2088235 w 2088367"/>
              <a:gd name="connsiteY10" fmla="*/ 329292 h 609390"/>
              <a:gd name="connsiteX11" fmla="*/ 2047937 w 2088367"/>
              <a:gd name="connsiteY11" fmla="*/ 279399 h 609390"/>
              <a:gd name="connsiteX12" fmla="*/ 1903201 w 2088367"/>
              <a:gd name="connsiteY12" fmla="*/ 184275 h 609390"/>
              <a:gd name="connsiteX13" fmla="*/ 1643334 w 2088367"/>
              <a:gd name="connsiteY13" fmla="*/ 102422 h 609390"/>
              <a:gd name="connsiteX14" fmla="*/ 1376459 w 2088367"/>
              <a:gd name="connsiteY14" fmla="*/ 56480 h 609390"/>
              <a:gd name="connsiteX15" fmla="*/ 1051916 w 2088367"/>
              <a:gd name="connsiteY15" fmla="*/ 0 h 609390"/>
              <a:gd name="connsiteX16" fmla="*/ 734668 w 2088367"/>
              <a:gd name="connsiteY16" fmla="*/ 21599 h 609390"/>
              <a:gd name="connsiteX17" fmla="*/ 566744 w 2088367"/>
              <a:gd name="connsiteY17" fmla="*/ 32096 h 609390"/>
              <a:gd name="connsiteX18" fmla="*/ 283372 w 2088367"/>
              <a:gd name="connsiteY18" fmla="*/ 105569 h 609390"/>
              <a:gd name="connsiteX19" fmla="*/ 199410 w 2088367"/>
              <a:gd name="connsiteY19" fmla="*/ 168547 h 609390"/>
              <a:gd name="connsiteX20" fmla="*/ 115448 w 2088367"/>
              <a:gd name="connsiteY20" fmla="*/ 221028 h 609390"/>
              <a:gd name="connsiteX21" fmla="*/ 20990 w 2088367"/>
              <a:gd name="connsiteY21" fmla="*/ 304999 h 609390"/>
              <a:gd name="connsiteX22" fmla="*/ 0 w 2088367"/>
              <a:gd name="connsiteY22" fmla="*/ 336487 h 609390"/>
              <a:gd name="connsiteX23" fmla="*/ 31485 w 2088367"/>
              <a:gd name="connsiteY23" fmla="*/ 399465 h 609390"/>
              <a:gd name="connsiteX24" fmla="*/ 230896 w 2088367"/>
              <a:gd name="connsiteY24" fmla="*/ 451946 h 609390"/>
              <a:gd name="connsiteX25" fmla="*/ 283372 w 2088367"/>
              <a:gd name="connsiteY25" fmla="*/ 462443 h 609390"/>
              <a:gd name="connsiteX0" fmla="*/ 73467 w 2088367"/>
              <a:gd name="connsiteY0" fmla="*/ 128776 h 611604"/>
              <a:gd name="connsiteX1" fmla="*/ 31485 w 2088367"/>
              <a:gd name="connsiteY1" fmla="*/ 191754 h 611604"/>
              <a:gd name="connsiteX2" fmla="*/ 20990 w 2088367"/>
              <a:gd name="connsiteY2" fmla="*/ 223242 h 611604"/>
              <a:gd name="connsiteX3" fmla="*/ 146933 w 2088367"/>
              <a:gd name="connsiteY3" fmla="*/ 391183 h 611604"/>
              <a:gd name="connsiteX4" fmla="*/ 503772 w 2088367"/>
              <a:gd name="connsiteY4" fmla="*/ 506642 h 611604"/>
              <a:gd name="connsiteX5" fmla="*/ 1018040 w 2088367"/>
              <a:gd name="connsiteY5" fmla="*/ 580116 h 611604"/>
              <a:gd name="connsiteX6" fmla="*/ 1259432 w 2088367"/>
              <a:gd name="connsiteY6" fmla="*/ 601108 h 611604"/>
              <a:gd name="connsiteX7" fmla="*/ 1511318 w 2088367"/>
              <a:gd name="connsiteY7" fmla="*/ 611604 h 611604"/>
              <a:gd name="connsiteX8" fmla="*/ 1879819 w 2088367"/>
              <a:gd name="connsiteY8" fmla="*/ 498502 h 611604"/>
              <a:gd name="connsiteX9" fmla="*/ 2038977 w 2088367"/>
              <a:gd name="connsiteY9" fmla="*/ 414398 h 611604"/>
              <a:gd name="connsiteX10" fmla="*/ 2088235 w 2088367"/>
              <a:gd name="connsiteY10" fmla="*/ 331506 h 611604"/>
              <a:gd name="connsiteX11" fmla="*/ 2047937 w 2088367"/>
              <a:gd name="connsiteY11" fmla="*/ 281613 h 611604"/>
              <a:gd name="connsiteX12" fmla="*/ 1903201 w 2088367"/>
              <a:gd name="connsiteY12" fmla="*/ 186489 h 611604"/>
              <a:gd name="connsiteX13" fmla="*/ 1643334 w 2088367"/>
              <a:gd name="connsiteY13" fmla="*/ 104636 h 611604"/>
              <a:gd name="connsiteX14" fmla="*/ 1376459 w 2088367"/>
              <a:gd name="connsiteY14" fmla="*/ 58694 h 611604"/>
              <a:gd name="connsiteX15" fmla="*/ 1051916 w 2088367"/>
              <a:gd name="connsiteY15" fmla="*/ 2214 h 611604"/>
              <a:gd name="connsiteX16" fmla="*/ 708607 w 2088367"/>
              <a:gd name="connsiteY16" fmla="*/ 12518 h 611604"/>
              <a:gd name="connsiteX17" fmla="*/ 566744 w 2088367"/>
              <a:gd name="connsiteY17" fmla="*/ 34310 h 611604"/>
              <a:gd name="connsiteX18" fmla="*/ 283372 w 2088367"/>
              <a:gd name="connsiteY18" fmla="*/ 107783 h 611604"/>
              <a:gd name="connsiteX19" fmla="*/ 199410 w 2088367"/>
              <a:gd name="connsiteY19" fmla="*/ 170761 h 611604"/>
              <a:gd name="connsiteX20" fmla="*/ 115448 w 2088367"/>
              <a:gd name="connsiteY20" fmla="*/ 223242 h 611604"/>
              <a:gd name="connsiteX21" fmla="*/ 20990 w 2088367"/>
              <a:gd name="connsiteY21" fmla="*/ 307213 h 611604"/>
              <a:gd name="connsiteX22" fmla="*/ 0 w 2088367"/>
              <a:gd name="connsiteY22" fmla="*/ 338701 h 611604"/>
              <a:gd name="connsiteX23" fmla="*/ 31485 w 2088367"/>
              <a:gd name="connsiteY23" fmla="*/ 401679 h 611604"/>
              <a:gd name="connsiteX24" fmla="*/ 230896 w 2088367"/>
              <a:gd name="connsiteY24" fmla="*/ 454160 h 611604"/>
              <a:gd name="connsiteX25" fmla="*/ 283372 w 2088367"/>
              <a:gd name="connsiteY25" fmla="*/ 464657 h 611604"/>
              <a:gd name="connsiteX0" fmla="*/ 73467 w 2088367"/>
              <a:gd name="connsiteY0" fmla="*/ 129318 h 612146"/>
              <a:gd name="connsiteX1" fmla="*/ 31485 w 2088367"/>
              <a:gd name="connsiteY1" fmla="*/ 192296 h 612146"/>
              <a:gd name="connsiteX2" fmla="*/ 20990 w 2088367"/>
              <a:gd name="connsiteY2" fmla="*/ 223784 h 612146"/>
              <a:gd name="connsiteX3" fmla="*/ 146933 w 2088367"/>
              <a:gd name="connsiteY3" fmla="*/ 391725 h 612146"/>
              <a:gd name="connsiteX4" fmla="*/ 503772 w 2088367"/>
              <a:gd name="connsiteY4" fmla="*/ 507184 h 612146"/>
              <a:gd name="connsiteX5" fmla="*/ 1018040 w 2088367"/>
              <a:gd name="connsiteY5" fmla="*/ 580658 h 612146"/>
              <a:gd name="connsiteX6" fmla="*/ 1259432 w 2088367"/>
              <a:gd name="connsiteY6" fmla="*/ 601650 h 612146"/>
              <a:gd name="connsiteX7" fmla="*/ 1511318 w 2088367"/>
              <a:gd name="connsiteY7" fmla="*/ 612146 h 612146"/>
              <a:gd name="connsiteX8" fmla="*/ 1879819 w 2088367"/>
              <a:gd name="connsiteY8" fmla="*/ 499044 h 612146"/>
              <a:gd name="connsiteX9" fmla="*/ 2038977 w 2088367"/>
              <a:gd name="connsiteY9" fmla="*/ 414940 h 612146"/>
              <a:gd name="connsiteX10" fmla="*/ 2088235 w 2088367"/>
              <a:gd name="connsiteY10" fmla="*/ 332048 h 612146"/>
              <a:gd name="connsiteX11" fmla="*/ 2047937 w 2088367"/>
              <a:gd name="connsiteY11" fmla="*/ 282155 h 612146"/>
              <a:gd name="connsiteX12" fmla="*/ 1903201 w 2088367"/>
              <a:gd name="connsiteY12" fmla="*/ 187031 h 612146"/>
              <a:gd name="connsiteX13" fmla="*/ 1643334 w 2088367"/>
              <a:gd name="connsiteY13" fmla="*/ 105178 h 612146"/>
              <a:gd name="connsiteX14" fmla="*/ 1376459 w 2088367"/>
              <a:gd name="connsiteY14" fmla="*/ 59236 h 612146"/>
              <a:gd name="connsiteX15" fmla="*/ 1051916 w 2088367"/>
              <a:gd name="connsiteY15" fmla="*/ 2756 h 612146"/>
              <a:gd name="connsiteX16" fmla="*/ 708607 w 2088367"/>
              <a:gd name="connsiteY16" fmla="*/ 13060 h 612146"/>
              <a:gd name="connsiteX17" fmla="*/ 412510 w 2088367"/>
              <a:gd name="connsiteY17" fmla="*/ 50523 h 612146"/>
              <a:gd name="connsiteX18" fmla="*/ 283372 w 2088367"/>
              <a:gd name="connsiteY18" fmla="*/ 108325 h 612146"/>
              <a:gd name="connsiteX19" fmla="*/ 199410 w 2088367"/>
              <a:gd name="connsiteY19" fmla="*/ 171303 h 612146"/>
              <a:gd name="connsiteX20" fmla="*/ 115448 w 2088367"/>
              <a:gd name="connsiteY20" fmla="*/ 223784 h 612146"/>
              <a:gd name="connsiteX21" fmla="*/ 20990 w 2088367"/>
              <a:gd name="connsiteY21" fmla="*/ 307755 h 612146"/>
              <a:gd name="connsiteX22" fmla="*/ 0 w 2088367"/>
              <a:gd name="connsiteY22" fmla="*/ 339243 h 612146"/>
              <a:gd name="connsiteX23" fmla="*/ 31485 w 2088367"/>
              <a:gd name="connsiteY23" fmla="*/ 402221 h 612146"/>
              <a:gd name="connsiteX24" fmla="*/ 230896 w 2088367"/>
              <a:gd name="connsiteY24" fmla="*/ 454702 h 612146"/>
              <a:gd name="connsiteX25" fmla="*/ 283372 w 2088367"/>
              <a:gd name="connsiteY25" fmla="*/ 465199 h 612146"/>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20990 w 2088367"/>
              <a:gd name="connsiteY1" fmla="*/ 329163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9862"/>
              <a:gd name="connsiteX1" fmla="*/ 51797 w 2088367"/>
              <a:gd name="connsiteY1" fmla="*/ 207884 h 719862"/>
              <a:gd name="connsiteX2" fmla="*/ 146933 w 2088367"/>
              <a:gd name="connsiteY2" fmla="*/ 497104 h 719862"/>
              <a:gd name="connsiteX3" fmla="*/ 503772 w 2088367"/>
              <a:gd name="connsiteY3" fmla="*/ 612563 h 719862"/>
              <a:gd name="connsiteX4" fmla="*/ 1018040 w 2088367"/>
              <a:gd name="connsiteY4" fmla="*/ 686037 h 719862"/>
              <a:gd name="connsiteX5" fmla="*/ 1259432 w 2088367"/>
              <a:gd name="connsiteY5" fmla="*/ 707029 h 719862"/>
              <a:gd name="connsiteX6" fmla="*/ 1511318 w 2088367"/>
              <a:gd name="connsiteY6" fmla="*/ 717525 h 719862"/>
              <a:gd name="connsiteX7" fmla="*/ 1879819 w 2088367"/>
              <a:gd name="connsiteY7" fmla="*/ 604423 h 719862"/>
              <a:gd name="connsiteX8" fmla="*/ 2038977 w 2088367"/>
              <a:gd name="connsiteY8" fmla="*/ 520319 h 719862"/>
              <a:gd name="connsiteX9" fmla="*/ 2088235 w 2088367"/>
              <a:gd name="connsiteY9" fmla="*/ 437427 h 719862"/>
              <a:gd name="connsiteX10" fmla="*/ 2047937 w 2088367"/>
              <a:gd name="connsiteY10" fmla="*/ 387534 h 719862"/>
              <a:gd name="connsiteX11" fmla="*/ 1903201 w 2088367"/>
              <a:gd name="connsiteY11" fmla="*/ 292410 h 719862"/>
              <a:gd name="connsiteX12" fmla="*/ 1643334 w 2088367"/>
              <a:gd name="connsiteY12" fmla="*/ 210557 h 719862"/>
              <a:gd name="connsiteX13" fmla="*/ 1376459 w 2088367"/>
              <a:gd name="connsiteY13" fmla="*/ 164615 h 719862"/>
              <a:gd name="connsiteX14" fmla="*/ 1051916 w 2088367"/>
              <a:gd name="connsiteY14" fmla="*/ 108135 h 719862"/>
              <a:gd name="connsiteX15" fmla="*/ 708607 w 2088367"/>
              <a:gd name="connsiteY15" fmla="*/ 118439 h 719862"/>
              <a:gd name="connsiteX16" fmla="*/ 412510 w 2088367"/>
              <a:gd name="connsiteY16" fmla="*/ 155902 h 719862"/>
              <a:gd name="connsiteX17" fmla="*/ 283372 w 2088367"/>
              <a:gd name="connsiteY17" fmla="*/ 213704 h 719862"/>
              <a:gd name="connsiteX18" fmla="*/ 199410 w 2088367"/>
              <a:gd name="connsiteY18" fmla="*/ 276682 h 719862"/>
              <a:gd name="connsiteX19" fmla="*/ 115448 w 2088367"/>
              <a:gd name="connsiteY19" fmla="*/ 329163 h 719862"/>
              <a:gd name="connsiteX20" fmla="*/ 20990 w 2088367"/>
              <a:gd name="connsiteY20" fmla="*/ 413134 h 719862"/>
              <a:gd name="connsiteX21" fmla="*/ 0 w 2088367"/>
              <a:gd name="connsiteY21" fmla="*/ 444622 h 719862"/>
              <a:gd name="connsiteX22" fmla="*/ 31485 w 2088367"/>
              <a:gd name="connsiteY22" fmla="*/ 507600 h 719862"/>
              <a:gd name="connsiteX23" fmla="*/ 130295 w 2088367"/>
              <a:gd name="connsiteY23" fmla="*/ 719149 h 719862"/>
              <a:gd name="connsiteX24" fmla="*/ 283372 w 2088367"/>
              <a:gd name="connsiteY24" fmla="*/ 570578 h 719862"/>
              <a:gd name="connsiteX0" fmla="*/ 276806 w 2088367"/>
              <a:gd name="connsiteY0" fmla="*/ 0 h 791158"/>
              <a:gd name="connsiteX1" fmla="*/ 51797 w 2088367"/>
              <a:gd name="connsiteY1" fmla="*/ 207884 h 791158"/>
              <a:gd name="connsiteX2" fmla="*/ 146933 w 2088367"/>
              <a:gd name="connsiteY2" fmla="*/ 497104 h 791158"/>
              <a:gd name="connsiteX3" fmla="*/ 503772 w 2088367"/>
              <a:gd name="connsiteY3" fmla="*/ 612563 h 791158"/>
              <a:gd name="connsiteX4" fmla="*/ 1018040 w 2088367"/>
              <a:gd name="connsiteY4" fmla="*/ 686037 h 791158"/>
              <a:gd name="connsiteX5" fmla="*/ 1259432 w 2088367"/>
              <a:gd name="connsiteY5" fmla="*/ 707029 h 791158"/>
              <a:gd name="connsiteX6" fmla="*/ 1511318 w 2088367"/>
              <a:gd name="connsiteY6" fmla="*/ 717525 h 791158"/>
              <a:gd name="connsiteX7" fmla="*/ 1879819 w 2088367"/>
              <a:gd name="connsiteY7" fmla="*/ 604423 h 791158"/>
              <a:gd name="connsiteX8" fmla="*/ 2038977 w 2088367"/>
              <a:gd name="connsiteY8" fmla="*/ 520319 h 791158"/>
              <a:gd name="connsiteX9" fmla="*/ 2088235 w 2088367"/>
              <a:gd name="connsiteY9" fmla="*/ 437427 h 791158"/>
              <a:gd name="connsiteX10" fmla="*/ 2047937 w 2088367"/>
              <a:gd name="connsiteY10" fmla="*/ 387534 h 791158"/>
              <a:gd name="connsiteX11" fmla="*/ 1903201 w 2088367"/>
              <a:gd name="connsiteY11" fmla="*/ 292410 h 791158"/>
              <a:gd name="connsiteX12" fmla="*/ 1643334 w 2088367"/>
              <a:gd name="connsiteY12" fmla="*/ 210557 h 791158"/>
              <a:gd name="connsiteX13" fmla="*/ 1376459 w 2088367"/>
              <a:gd name="connsiteY13" fmla="*/ 164615 h 791158"/>
              <a:gd name="connsiteX14" fmla="*/ 1051916 w 2088367"/>
              <a:gd name="connsiteY14" fmla="*/ 108135 h 791158"/>
              <a:gd name="connsiteX15" fmla="*/ 708607 w 2088367"/>
              <a:gd name="connsiteY15" fmla="*/ 118439 h 791158"/>
              <a:gd name="connsiteX16" fmla="*/ 412510 w 2088367"/>
              <a:gd name="connsiteY16" fmla="*/ 155902 h 791158"/>
              <a:gd name="connsiteX17" fmla="*/ 283372 w 2088367"/>
              <a:gd name="connsiteY17" fmla="*/ 213704 h 791158"/>
              <a:gd name="connsiteX18" fmla="*/ 199410 w 2088367"/>
              <a:gd name="connsiteY18" fmla="*/ 276682 h 791158"/>
              <a:gd name="connsiteX19" fmla="*/ 115448 w 2088367"/>
              <a:gd name="connsiteY19" fmla="*/ 329163 h 791158"/>
              <a:gd name="connsiteX20" fmla="*/ 20990 w 2088367"/>
              <a:gd name="connsiteY20" fmla="*/ 413134 h 791158"/>
              <a:gd name="connsiteX21" fmla="*/ 0 w 2088367"/>
              <a:gd name="connsiteY21" fmla="*/ 444622 h 791158"/>
              <a:gd name="connsiteX22" fmla="*/ 31485 w 2088367"/>
              <a:gd name="connsiteY22" fmla="*/ 507600 h 791158"/>
              <a:gd name="connsiteX23" fmla="*/ 130295 w 2088367"/>
              <a:gd name="connsiteY23" fmla="*/ 719149 h 791158"/>
              <a:gd name="connsiteX24" fmla="*/ 247872 w 2088367"/>
              <a:gd name="connsiteY24" fmla="*/ 791158 h 791158"/>
              <a:gd name="connsiteX0" fmla="*/ 276806 w 2088367"/>
              <a:gd name="connsiteY0" fmla="*/ 0 h 719149"/>
              <a:gd name="connsiteX1" fmla="*/ 51797 w 2088367"/>
              <a:gd name="connsiteY1" fmla="*/ 207884 h 719149"/>
              <a:gd name="connsiteX2" fmla="*/ 146933 w 2088367"/>
              <a:gd name="connsiteY2" fmla="*/ 497104 h 719149"/>
              <a:gd name="connsiteX3" fmla="*/ 503772 w 2088367"/>
              <a:gd name="connsiteY3" fmla="*/ 612563 h 719149"/>
              <a:gd name="connsiteX4" fmla="*/ 1018040 w 2088367"/>
              <a:gd name="connsiteY4" fmla="*/ 686037 h 719149"/>
              <a:gd name="connsiteX5" fmla="*/ 1259432 w 2088367"/>
              <a:gd name="connsiteY5" fmla="*/ 707029 h 719149"/>
              <a:gd name="connsiteX6" fmla="*/ 1511318 w 2088367"/>
              <a:gd name="connsiteY6" fmla="*/ 717525 h 719149"/>
              <a:gd name="connsiteX7" fmla="*/ 1879819 w 2088367"/>
              <a:gd name="connsiteY7" fmla="*/ 604423 h 719149"/>
              <a:gd name="connsiteX8" fmla="*/ 2038977 w 2088367"/>
              <a:gd name="connsiteY8" fmla="*/ 520319 h 719149"/>
              <a:gd name="connsiteX9" fmla="*/ 2088235 w 2088367"/>
              <a:gd name="connsiteY9" fmla="*/ 437427 h 719149"/>
              <a:gd name="connsiteX10" fmla="*/ 2047937 w 2088367"/>
              <a:gd name="connsiteY10" fmla="*/ 387534 h 719149"/>
              <a:gd name="connsiteX11" fmla="*/ 1903201 w 2088367"/>
              <a:gd name="connsiteY11" fmla="*/ 292410 h 719149"/>
              <a:gd name="connsiteX12" fmla="*/ 1643334 w 2088367"/>
              <a:gd name="connsiteY12" fmla="*/ 210557 h 719149"/>
              <a:gd name="connsiteX13" fmla="*/ 1376459 w 2088367"/>
              <a:gd name="connsiteY13" fmla="*/ 164615 h 719149"/>
              <a:gd name="connsiteX14" fmla="*/ 1051916 w 2088367"/>
              <a:gd name="connsiteY14" fmla="*/ 108135 h 719149"/>
              <a:gd name="connsiteX15" fmla="*/ 708607 w 2088367"/>
              <a:gd name="connsiteY15" fmla="*/ 118439 h 719149"/>
              <a:gd name="connsiteX16" fmla="*/ 412510 w 2088367"/>
              <a:gd name="connsiteY16" fmla="*/ 155902 h 719149"/>
              <a:gd name="connsiteX17" fmla="*/ 283372 w 2088367"/>
              <a:gd name="connsiteY17" fmla="*/ 213704 h 719149"/>
              <a:gd name="connsiteX18" fmla="*/ 199410 w 2088367"/>
              <a:gd name="connsiteY18" fmla="*/ 276682 h 719149"/>
              <a:gd name="connsiteX19" fmla="*/ 115448 w 2088367"/>
              <a:gd name="connsiteY19" fmla="*/ 329163 h 719149"/>
              <a:gd name="connsiteX20" fmla="*/ 20990 w 2088367"/>
              <a:gd name="connsiteY20" fmla="*/ 413134 h 719149"/>
              <a:gd name="connsiteX21" fmla="*/ 0 w 2088367"/>
              <a:gd name="connsiteY21" fmla="*/ 444622 h 719149"/>
              <a:gd name="connsiteX22" fmla="*/ 31485 w 2088367"/>
              <a:gd name="connsiteY22" fmla="*/ 507600 h 719149"/>
              <a:gd name="connsiteX23" fmla="*/ 130295 w 2088367"/>
              <a:gd name="connsiteY23" fmla="*/ 719149 h 719149"/>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178420 w 2067377"/>
              <a:gd name="connsiteY18" fmla="*/ 276682 h 717525"/>
              <a:gd name="connsiteX19" fmla="*/ 94458 w 2067377"/>
              <a:gd name="connsiteY19" fmla="*/ 329163 h 717525"/>
              <a:gd name="connsiteX20" fmla="*/ 0 w 2067377"/>
              <a:gd name="connsiteY20"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94458 w 2067377"/>
              <a:gd name="connsiteY18" fmla="*/ 329163 h 717525"/>
              <a:gd name="connsiteX19" fmla="*/ 0 w 2067377"/>
              <a:gd name="connsiteY19"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94458 w 2067377"/>
              <a:gd name="connsiteY17" fmla="*/ 329163 h 717525"/>
              <a:gd name="connsiteX18" fmla="*/ 0 w 2067377"/>
              <a:gd name="connsiteY18" fmla="*/ 413134 h 717525"/>
              <a:gd name="connsiteX0" fmla="*/ 318366 w 2129927"/>
              <a:gd name="connsiteY0" fmla="*/ 0 h 717525"/>
              <a:gd name="connsiteX1" fmla="*/ 93357 w 2129927"/>
              <a:gd name="connsiteY1" fmla="*/ 207884 h 717525"/>
              <a:gd name="connsiteX2" fmla="*/ 188493 w 2129927"/>
              <a:gd name="connsiteY2" fmla="*/ 497104 h 717525"/>
              <a:gd name="connsiteX3" fmla="*/ 545332 w 2129927"/>
              <a:gd name="connsiteY3" fmla="*/ 612563 h 717525"/>
              <a:gd name="connsiteX4" fmla="*/ 1059600 w 2129927"/>
              <a:gd name="connsiteY4" fmla="*/ 686037 h 717525"/>
              <a:gd name="connsiteX5" fmla="*/ 1300992 w 2129927"/>
              <a:gd name="connsiteY5" fmla="*/ 707029 h 717525"/>
              <a:gd name="connsiteX6" fmla="*/ 1552878 w 2129927"/>
              <a:gd name="connsiteY6" fmla="*/ 717525 h 717525"/>
              <a:gd name="connsiteX7" fmla="*/ 1921379 w 2129927"/>
              <a:gd name="connsiteY7" fmla="*/ 604423 h 717525"/>
              <a:gd name="connsiteX8" fmla="*/ 2080537 w 2129927"/>
              <a:gd name="connsiteY8" fmla="*/ 520319 h 717525"/>
              <a:gd name="connsiteX9" fmla="*/ 2129795 w 2129927"/>
              <a:gd name="connsiteY9" fmla="*/ 437427 h 717525"/>
              <a:gd name="connsiteX10" fmla="*/ 2089497 w 2129927"/>
              <a:gd name="connsiteY10" fmla="*/ 387534 h 717525"/>
              <a:gd name="connsiteX11" fmla="*/ 1944761 w 2129927"/>
              <a:gd name="connsiteY11" fmla="*/ 292410 h 717525"/>
              <a:gd name="connsiteX12" fmla="*/ 1684894 w 2129927"/>
              <a:gd name="connsiteY12" fmla="*/ 210557 h 717525"/>
              <a:gd name="connsiteX13" fmla="*/ 1418019 w 2129927"/>
              <a:gd name="connsiteY13" fmla="*/ 164615 h 717525"/>
              <a:gd name="connsiteX14" fmla="*/ 1093476 w 2129927"/>
              <a:gd name="connsiteY14" fmla="*/ 108135 h 717525"/>
              <a:gd name="connsiteX15" fmla="*/ 750167 w 2129927"/>
              <a:gd name="connsiteY15" fmla="*/ 118439 h 717525"/>
              <a:gd name="connsiteX16" fmla="*/ 454070 w 2129927"/>
              <a:gd name="connsiteY16" fmla="*/ 155902 h 717525"/>
              <a:gd name="connsiteX17" fmla="*/ 157008 w 2129927"/>
              <a:gd name="connsiteY17" fmla="*/ 329163 h 717525"/>
              <a:gd name="connsiteX18" fmla="*/ 0 w 2129927"/>
              <a:gd name="connsiteY18" fmla="*/ 530788 h 717525"/>
              <a:gd name="connsiteX0" fmla="*/ 93357 w 2129927"/>
              <a:gd name="connsiteY0" fmla="*/ 102506 h 612147"/>
              <a:gd name="connsiteX1" fmla="*/ 188493 w 2129927"/>
              <a:gd name="connsiteY1" fmla="*/ 391726 h 612147"/>
              <a:gd name="connsiteX2" fmla="*/ 545332 w 2129927"/>
              <a:gd name="connsiteY2" fmla="*/ 507185 h 612147"/>
              <a:gd name="connsiteX3" fmla="*/ 1059600 w 2129927"/>
              <a:gd name="connsiteY3" fmla="*/ 580659 h 612147"/>
              <a:gd name="connsiteX4" fmla="*/ 1300992 w 2129927"/>
              <a:gd name="connsiteY4" fmla="*/ 601651 h 612147"/>
              <a:gd name="connsiteX5" fmla="*/ 1552878 w 2129927"/>
              <a:gd name="connsiteY5" fmla="*/ 612147 h 612147"/>
              <a:gd name="connsiteX6" fmla="*/ 1921379 w 2129927"/>
              <a:gd name="connsiteY6" fmla="*/ 499045 h 612147"/>
              <a:gd name="connsiteX7" fmla="*/ 2080537 w 2129927"/>
              <a:gd name="connsiteY7" fmla="*/ 414941 h 612147"/>
              <a:gd name="connsiteX8" fmla="*/ 2129795 w 2129927"/>
              <a:gd name="connsiteY8" fmla="*/ 332049 h 612147"/>
              <a:gd name="connsiteX9" fmla="*/ 2089497 w 2129927"/>
              <a:gd name="connsiteY9" fmla="*/ 282156 h 612147"/>
              <a:gd name="connsiteX10" fmla="*/ 1944761 w 2129927"/>
              <a:gd name="connsiteY10" fmla="*/ 187032 h 612147"/>
              <a:gd name="connsiteX11" fmla="*/ 1684894 w 2129927"/>
              <a:gd name="connsiteY11" fmla="*/ 105179 h 612147"/>
              <a:gd name="connsiteX12" fmla="*/ 1418019 w 2129927"/>
              <a:gd name="connsiteY12" fmla="*/ 59237 h 612147"/>
              <a:gd name="connsiteX13" fmla="*/ 1093476 w 2129927"/>
              <a:gd name="connsiteY13" fmla="*/ 2757 h 612147"/>
              <a:gd name="connsiteX14" fmla="*/ 750167 w 2129927"/>
              <a:gd name="connsiteY14" fmla="*/ 13061 h 612147"/>
              <a:gd name="connsiteX15" fmla="*/ 454070 w 2129927"/>
              <a:gd name="connsiteY15" fmla="*/ 50524 h 612147"/>
              <a:gd name="connsiteX16" fmla="*/ 157008 w 2129927"/>
              <a:gd name="connsiteY16" fmla="*/ 223785 h 612147"/>
              <a:gd name="connsiteX17" fmla="*/ 0 w 2129927"/>
              <a:gd name="connsiteY17" fmla="*/ 425410 h 612147"/>
              <a:gd name="connsiteX0" fmla="*/ 93357 w 2129927"/>
              <a:gd name="connsiteY0" fmla="*/ 102506 h 612147"/>
              <a:gd name="connsiteX1" fmla="*/ 188493 w 2129927"/>
              <a:gd name="connsiteY1" fmla="*/ 391726 h 612147"/>
              <a:gd name="connsiteX2" fmla="*/ 545332 w 2129927"/>
              <a:gd name="connsiteY2" fmla="*/ 507185 h 612147"/>
              <a:gd name="connsiteX3" fmla="*/ 1300992 w 2129927"/>
              <a:gd name="connsiteY3" fmla="*/ 601651 h 612147"/>
              <a:gd name="connsiteX4" fmla="*/ 1552878 w 2129927"/>
              <a:gd name="connsiteY4" fmla="*/ 612147 h 612147"/>
              <a:gd name="connsiteX5" fmla="*/ 1921379 w 2129927"/>
              <a:gd name="connsiteY5" fmla="*/ 499045 h 612147"/>
              <a:gd name="connsiteX6" fmla="*/ 2080537 w 2129927"/>
              <a:gd name="connsiteY6" fmla="*/ 414941 h 612147"/>
              <a:gd name="connsiteX7" fmla="*/ 2129795 w 2129927"/>
              <a:gd name="connsiteY7" fmla="*/ 332049 h 612147"/>
              <a:gd name="connsiteX8" fmla="*/ 2089497 w 2129927"/>
              <a:gd name="connsiteY8" fmla="*/ 282156 h 612147"/>
              <a:gd name="connsiteX9" fmla="*/ 1944761 w 2129927"/>
              <a:gd name="connsiteY9" fmla="*/ 187032 h 612147"/>
              <a:gd name="connsiteX10" fmla="*/ 1684894 w 2129927"/>
              <a:gd name="connsiteY10" fmla="*/ 105179 h 612147"/>
              <a:gd name="connsiteX11" fmla="*/ 1418019 w 2129927"/>
              <a:gd name="connsiteY11" fmla="*/ 59237 h 612147"/>
              <a:gd name="connsiteX12" fmla="*/ 1093476 w 2129927"/>
              <a:gd name="connsiteY12" fmla="*/ 2757 h 612147"/>
              <a:gd name="connsiteX13" fmla="*/ 750167 w 2129927"/>
              <a:gd name="connsiteY13" fmla="*/ 13061 h 612147"/>
              <a:gd name="connsiteX14" fmla="*/ 454070 w 2129927"/>
              <a:gd name="connsiteY14" fmla="*/ 50524 h 612147"/>
              <a:gd name="connsiteX15" fmla="*/ 157008 w 2129927"/>
              <a:gd name="connsiteY15" fmla="*/ 223785 h 612147"/>
              <a:gd name="connsiteX16" fmla="*/ 0 w 2129927"/>
              <a:gd name="connsiteY16" fmla="*/ 425410 h 612147"/>
              <a:gd name="connsiteX0" fmla="*/ 93357 w 2129927"/>
              <a:gd name="connsiteY0" fmla="*/ 102506 h 612166"/>
              <a:gd name="connsiteX1" fmla="*/ 188493 w 2129927"/>
              <a:gd name="connsiteY1" fmla="*/ 391726 h 612166"/>
              <a:gd name="connsiteX2" fmla="*/ 545332 w 2129927"/>
              <a:gd name="connsiteY2" fmla="*/ 507185 h 612166"/>
              <a:gd name="connsiteX3" fmla="*/ 1552878 w 2129927"/>
              <a:gd name="connsiteY3" fmla="*/ 612147 h 612166"/>
              <a:gd name="connsiteX4" fmla="*/ 1921379 w 2129927"/>
              <a:gd name="connsiteY4" fmla="*/ 499045 h 612166"/>
              <a:gd name="connsiteX5" fmla="*/ 2080537 w 2129927"/>
              <a:gd name="connsiteY5" fmla="*/ 414941 h 612166"/>
              <a:gd name="connsiteX6" fmla="*/ 2129795 w 2129927"/>
              <a:gd name="connsiteY6" fmla="*/ 332049 h 612166"/>
              <a:gd name="connsiteX7" fmla="*/ 2089497 w 2129927"/>
              <a:gd name="connsiteY7" fmla="*/ 282156 h 612166"/>
              <a:gd name="connsiteX8" fmla="*/ 1944761 w 2129927"/>
              <a:gd name="connsiteY8" fmla="*/ 187032 h 612166"/>
              <a:gd name="connsiteX9" fmla="*/ 1684894 w 2129927"/>
              <a:gd name="connsiteY9" fmla="*/ 105179 h 612166"/>
              <a:gd name="connsiteX10" fmla="*/ 1418019 w 2129927"/>
              <a:gd name="connsiteY10" fmla="*/ 59237 h 612166"/>
              <a:gd name="connsiteX11" fmla="*/ 1093476 w 2129927"/>
              <a:gd name="connsiteY11" fmla="*/ 2757 h 612166"/>
              <a:gd name="connsiteX12" fmla="*/ 750167 w 2129927"/>
              <a:gd name="connsiteY12" fmla="*/ 13061 h 612166"/>
              <a:gd name="connsiteX13" fmla="*/ 454070 w 2129927"/>
              <a:gd name="connsiteY13" fmla="*/ 50524 h 612166"/>
              <a:gd name="connsiteX14" fmla="*/ 157008 w 2129927"/>
              <a:gd name="connsiteY14" fmla="*/ 223785 h 612166"/>
              <a:gd name="connsiteX15" fmla="*/ 0 w 2129927"/>
              <a:gd name="connsiteY15" fmla="*/ 425410 h 612166"/>
              <a:gd name="connsiteX0" fmla="*/ 93357 w 2129927"/>
              <a:gd name="connsiteY0" fmla="*/ 102506 h 516524"/>
              <a:gd name="connsiteX1" fmla="*/ 188493 w 2129927"/>
              <a:gd name="connsiteY1" fmla="*/ 391726 h 516524"/>
              <a:gd name="connsiteX2" fmla="*/ 545332 w 2129927"/>
              <a:gd name="connsiteY2" fmla="*/ 507185 h 516524"/>
              <a:gd name="connsiteX3" fmla="*/ 1921379 w 2129927"/>
              <a:gd name="connsiteY3" fmla="*/ 499045 h 516524"/>
              <a:gd name="connsiteX4" fmla="*/ 2080537 w 2129927"/>
              <a:gd name="connsiteY4" fmla="*/ 414941 h 516524"/>
              <a:gd name="connsiteX5" fmla="*/ 2129795 w 2129927"/>
              <a:gd name="connsiteY5" fmla="*/ 332049 h 516524"/>
              <a:gd name="connsiteX6" fmla="*/ 2089497 w 2129927"/>
              <a:gd name="connsiteY6" fmla="*/ 282156 h 516524"/>
              <a:gd name="connsiteX7" fmla="*/ 1944761 w 2129927"/>
              <a:gd name="connsiteY7" fmla="*/ 187032 h 516524"/>
              <a:gd name="connsiteX8" fmla="*/ 1684894 w 2129927"/>
              <a:gd name="connsiteY8" fmla="*/ 105179 h 516524"/>
              <a:gd name="connsiteX9" fmla="*/ 1418019 w 2129927"/>
              <a:gd name="connsiteY9" fmla="*/ 59237 h 516524"/>
              <a:gd name="connsiteX10" fmla="*/ 1093476 w 2129927"/>
              <a:gd name="connsiteY10" fmla="*/ 2757 h 516524"/>
              <a:gd name="connsiteX11" fmla="*/ 750167 w 2129927"/>
              <a:gd name="connsiteY11" fmla="*/ 13061 h 516524"/>
              <a:gd name="connsiteX12" fmla="*/ 454070 w 2129927"/>
              <a:gd name="connsiteY12" fmla="*/ 50524 h 516524"/>
              <a:gd name="connsiteX13" fmla="*/ 157008 w 2129927"/>
              <a:gd name="connsiteY13" fmla="*/ 223785 h 516524"/>
              <a:gd name="connsiteX14" fmla="*/ 0 w 2129927"/>
              <a:gd name="connsiteY14" fmla="*/ 425410 h 516524"/>
              <a:gd name="connsiteX0" fmla="*/ 93357 w 2129927"/>
              <a:gd name="connsiteY0" fmla="*/ 102506 h 537889"/>
              <a:gd name="connsiteX1" fmla="*/ 545332 w 2129927"/>
              <a:gd name="connsiteY1" fmla="*/ 507185 h 537889"/>
              <a:gd name="connsiteX2" fmla="*/ 1921379 w 2129927"/>
              <a:gd name="connsiteY2" fmla="*/ 499045 h 537889"/>
              <a:gd name="connsiteX3" fmla="*/ 2080537 w 2129927"/>
              <a:gd name="connsiteY3" fmla="*/ 414941 h 537889"/>
              <a:gd name="connsiteX4" fmla="*/ 2129795 w 2129927"/>
              <a:gd name="connsiteY4" fmla="*/ 332049 h 537889"/>
              <a:gd name="connsiteX5" fmla="*/ 2089497 w 2129927"/>
              <a:gd name="connsiteY5" fmla="*/ 282156 h 537889"/>
              <a:gd name="connsiteX6" fmla="*/ 1944761 w 2129927"/>
              <a:gd name="connsiteY6" fmla="*/ 187032 h 537889"/>
              <a:gd name="connsiteX7" fmla="*/ 1684894 w 2129927"/>
              <a:gd name="connsiteY7" fmla="*/ 105179 h 537889"/>
              <a:gd name="connsiteX8" fmla="*/ 1418019 w 2129927"/>
              <a:gd name="connsiteY8" fmla="*/ 59237 h 537889"/>
              <a:gd name="connsiteX9" fmla="*/ 1093476 w 2129927"/>
              <a:gd name="connsiteY9" fmla="*/ 2757 h 537889"/>
              <a:gd name="connsiteX10" fmla="*/ 750167 w 2129927"/>
              <a:gd name="connsiteY10" fmla="*/ 13061 h 537889"/>
              <a:gd name="connsiteX11" fmla="*/ 454070 w 2129927"/>
              <a:gd name="connsiteY11" fmla="*/ 50524 h 537889"/>
              <a:gd name="connsiteX12" fmla="*/ 157008 w 2129927"/>
              <a:gd name="connsiteY12" fmla="*/ 223785 h 537889"/>
              <a:gd name="connsiteX13" fmla="*/ 0 w 2129927"/>
              <a:gd name="connsiteY13" fmla="*/ 425410 h 537889"/>
              <a:gd name="connsiteX0" fmla="*/ 93357 w 2129927"/>
              <a:gd name="connsiteY0" fmla="*/ 102506 h 511629"/>
              <a:gd name="connsiteX1" fmla="*/ 1921379 w 2129927"/>
              <a:gd name="connsiteY1" fmla="*/ 499045 h 511629"/>
              <a:gd name="connsiteX2" fmla="*/ 2080537 w 2129927"/>
              <a:gd name="connsiteY2" fmla="*/ 414941 h 511629"/>
              <a:gd name="connsiteX3" fmla="*/ 2129795 w 2129927"/>
              <a:gd name="connsiteY3" fmla="*/ 332049 h 511629"/>
              <a:gd name="connsiteX4" fmla="*/ 2089497 w 2129927"/>
              <a:gd name="connsiteY4" fmla="*/ 282156 h 511629"/>
              <a:gd name="connsiteX5" fmla="*/ 1944761 w 2129927"/>
              <a:gd name="connsiteY5" fmla="*/ 187032 h 511629"/>
              <a:gd name="connsiteX6" fmla="*/ 1684894 w 2129927"/>
              <a:gd name="connsiteY6" fmla="*/ 105179 h 511629"/>
              <a:gd name="connsiteX7" fmla="*/ 1418019 w 2129927"/>
              <a:gd name="connsiteY7" fmla="*/ 59237 h 511629"/>
              <a:gd name="connsiteX8" fmla="*/ 1093476 w 2129927"/>
              <a:gd name="connsiteY8" fmla="*/ 2757 h 511629"/>
              <a:gd name="connsiteX9" fmla="*/ 750167 w 2129927"/>
              <a:gd name="connsiteY9" fmla="*/ 13061 h 511629"/>
              <a:gd name="connsiteX10" fmla="*/ 454070 w 2129927"/>
              <a:gd name="connsiteY10" fmla="*/ 50524 h 511629"/>
              <a:gd name="connsiteX11" fmla="*/ 157008 w 2129927"/>
              <a:gd name="connsiteY11" fmla="*/ 223785 h 511629"/>
              <a:gd name="connsiteX12" fmla="*/ 0 w 2129927"/>
              <a:gd name="connsiteY12" fmla="*/ 425410 h 511629"/>
              <a:gd name="connsiteX0" fmla="*/ 1921379 w 2129927"/>
              <a:gd name="connsiteY0" fmla="*/ 499045 h 511629"/>
              <a:gd name="connsiteX1" fmla="*/ 2080537 w 2129927"/>
              <a:gd name="connsiteY1" fmla="*/ 414941 h 511629"/>
              <a:gd name="connsiteX2" fmla="*/ 2129795 w 2129927"/>
              <a:gd name="connsiteY2" fmla="*/ 332049 h 511629"/>
              <a:gd name="connsiteX3" fmla="*/ 2089497 w 2129927"/>
              <a:gd name="connsiteY3" fmla="*/ 282156 h 511629"/>
              <a:gd name="connsiteX4" fmla="*/ 1944761 w 2129927"/>
              <a:gd name="connsiteY4" fmla="*/ 187032 h 511629"/>
              <a:gd name="connsiteX5" fmla="*/ 1684894 w 2129927"/>
              <a:gd name="connsiteY5" fmla="*/ 105179 h 511629"/>
              <a:gd name="connsiteX6" fmla="*/ 1418019 w 2129927"/>
              <a:gd name="connsiteY6" fmla="*/ 59237 h 511629"/>
              <a:gd name="connsiteX7" fmla="*/ 1093476 w 2129927"/>
              <a:gd name="connsiteY7" fmla="*/ 2757 h 511629"/>
              <a:gd name="connsiteX8" fmla="*/ 750167 w 2129927"/>
              <a:gd name="connsiteY8" fmla="*/ 13061 h 511629"/>
              <a:gd name="connsiteX9" fmla="*/ 454070 w 2129927"/>
              <a:gd name="connsiteY9" fmla="*/ 50524 h 511629"/>
              <a:gd name="connsiteX10" fmla="*/ 157008 w 2129927"/>
              <a:gd name="connsiteY10" fmla="*/ 223785 h 511629"/>
              <a:gd name="connsiteX11" fmla="*/ 0 w 2129927"/>
              <a:gd name="connsiteY11" fmla="*/ 425410 h 511629"/>
              <a:gd name="connsiteX0" fmla="*/ 2080537 w 2129927"/>
              <a:gd name="connsiteY0" fmla="*/ 414941 h 425410"/>
              <a:gd name="connsiteX1" fmla="*/ 2129795 w 2129927"/>
              <a:gd name="connsiteY1" fmla="*/ 332049 h 425410"/>
              <a:gd name="connsiteX2" fmla="*/ 2089497 w 2129927"/>
              <a:gd name="connsiteY2" fmla="*/ 282156 h 425410"/>
              <a:gd name="connsiteX3" fmla="*/ 1944761 w 2129927"/>
              <a:gd name="connsiteY3" fmla="*/ 187032 h 425410"/>
              <a:gd name="connsiteX4" fmla="*/ 1684894 w 2129927"/>
              <a:gd name="connsiteY4" fmla="*/ 105179 h 425410"/>
              <a:gd name="connsiteX5" fmla="*/ 1418019 w 2129927"/>
              <a:gd name="connsiteY5" fmla="*/ 59237 h 425410"/>
              <a:gd name="connsiteX6" fmla="*/ 1093476 w 2129927"/>
              <a:gd name="connsiteY6" fmla="*/ 2757 h 425410"/>
              <a:gd name="connsiteX7" fmla="*/ 750167 w 2129927"/>
              <a:gd name="connsiteY7" fmla="*/ 13061 h 425410"/>
              <a:gd name="connsiteX8" fmla="*/ 454070 w 2129927"/>
              <a:gd name="connsiteY8" fmla="*/ 50524 h 425410"/>
              <a:gd name="connsiteX9" fmla="*/ 157008 w 2129927"/>
              <a:gd name="connsiteY9" fmla="*/ 223785 h 425410"/>
              <a:gd name="connsiteX10" fmla="*/ 0 w 2129927"/>
              <a:gd name="connsiteY10" fmla="*/ 425410 h 425410"/>
              <a:gd name="connsiteX0" fmla="*/ 2129795 w 2129927"/>
              <a:gd name="connsiteY0" fmla="*/ 332049 h 425410"/>
              <a:gd name="connsiteX1" fmla="*/ 2089497 w 2129927"/>
              <a:gd name="connsiteY1" fmla="*/ 282156 h 425410"/>
              <a:gd name="connsiteX2" fmla="*/ 1944761 w 2129927"/>
              <a:gd name="connsiteY2" fmla="*/ 187032 h 425410"/>
              <a:gd name="connsiteX3" fmla="*/ 1684894 w 2129927"/>
              <a:gd name="connsiteY3" fmla="*/ 105179 h 425410"/>
              <a:gd name="connsiteX4" fmla="*/ 1418019 w 2129927"/>
              <a:gd name="connsiteY4" fmla="*/ 59237 h 425410"/>
              <a:gd name="connsiteX5" fmla="*/ 1093476 w 2129927"/>
              <a:gd name="connsiteY5" fmla="*/ 2757 h 425410"/>
              <a:gd name="connsiteX6" fmla="*/ 750167 w 2129927"/>
              <a:gd name="connsiteY6" fmla="*/ 13061 h 425410"/>
              <a:gd name="connsiteX7" fmla="*/ 454070 w 2129927"/>
              <a:gd name="connsiteY7" fmla="*/ 50524 h 425410"/>
              <a:gd name="connsiteX8" fmla="*/ 157008 w 2129927"/>
              <a:gd name="connsiteY8" fmla="*/ 223785 h 425410"/>
              <a:gd name="connsiteX9" fmla="*/ 0 w 2129927"/>
              <a:gd name="connsiteY9" fmla="*/ 425410 h 425410"/>
              <a:gd name="connsiteX0" fmla="*/ 2089497 w 2089497"/>
              <a:gd name="connsiteY0" fmla="*/ 282156 h 425410"/>
              <a:gd name="connsiteX1" fmla="*/ 1944761 w 2089497"/>
              <a:gd name="connsiteY1" fmla="*/ 187032 h 425410"/>
              <a:gd name="connsiteX2" fmla="*/ 1684894 w 2089497"/>
              <a:gd name="connsiteY2" fmla="*/ 105179 h 425410"/>
              <a:gd name="connsiteX3" fmla="*/ 1418019 w 2089497"/>
              <a:gd name="connsiteY3" fmla="*/ 59237 h 425410"/>
              <a:gd name="connsiteX4" fmla="*/ 1093476 w 2089497"/>
              <a:gd name="connsiteY4" fmla="*/ 2757 h 425410"/>
              <a:gd name="connsiteX5" fmla="*/ 750167 w 2089497"/>
              <a:gd name="connsiteY5" fmla="*/ 13061 h 425410"/>
              <a:gd name="connsiteX6" fmla="*/ 454070 w 2089497"/>
              <a:gd name="connsiteY6" fmla="*/ 50524 h 425410"/>
              <a:gd name="connsiteX7" fmla="*/ 157008 w 2089497"/>
              <a:gd name="connsiteY7" fmla="*/ 223785 h 425410"/>
              <a:gd name="connsiteX8" fmla="*/ 0 w 2089497"/>
              <a:gd name="connsiteY8" fmla="*/ 425410 h 425410"/>
              <a:gd name="connsiteX0" fmla="*/ 1944761 w 1944761"/>
              <a:gd name="connsiteY0" fmla="*/ 187032 h 425410"/>
              <a:gd name="connsiteX1" fmla="*/ 1684894 w 1944761"/>
              <a:gd name="connsiteY1" fmla="*/ 105179 h 425410"/>
              <a:gd name="connsiteX2" fmla="*/ 1418019 w 1944761"/>
              <a:gd name="connsiteY2" fmla="*/ 59237 h 425410"/>
              <a:gd name="connsiteX3" fmla="*/ 1093476 w 1944761"/>
              <a:gd name="connsiteY3" fmla="*/ 2757 h 425410"/>
              <a:gd name="connsiteX4" fmla="*/ 750167 w 1944761"/>
              <a:gd name="connsiteY4" fmla="*/ 13061 h 425410"/>
              <a:gd name="connsiteX5" fmla="*/ 454070 w 1944761"/>
              <a:gd name="connsiteY5" fmla="*/ 50524 h 425410"/>
              <a:gd name="connsiteX6" fmla="*/ 157008 w 1944761"/>
              <a:gd name="connsiteY6" fmla="*/ 223785 h 425410"/>
              <a:gd name="connsiteX7" fmla="*/ 0 w 1944761"/>
              <a:gd name="connsiteY7" fmla="*/ 425410 h 425410"/>
              <a:gd name="connsiteX0" fmla="*/ 1684894 w 1684894"/>
              <a:gd name="connsiteY0" fmla="*/ 105179 h 425410"/>
              <a:gd name="connsiteX1" fmla="*/ 1418019 w 1684894"/>
              <a:gd name="connsiteY1" fmla="*/ 59237 h 425410"/>
              <a:gd name="connsiteX2" fmla="*/ 1093476 w 1684894"/>
              <a:gd name="connsiteY2" fmla="*/ 2757 h 425410"/>
              <a:gd name="connsiteX3" fmla="*/ 750167 w 1684894"/>
              <a:gd name="connsiteY3" fmla="*/ 13061 h 425410"/>
              <a:gd name="connsiteX4" fmla="*/ 454070 w 1684894"/>
              <a:gd name="connsiteY4" fmla="*/ 50524 h 425410"/>
              <a:gd name="connsiteX5" fmla="*/ 157008 w 1684894"/>
              <a:gd name="connsiteY5" fmla="*/ 223785 h 425410"/>
              <a:gd name="connsiteX6" fmla="*/ 0 w 1684894"/>
              <a:gd name="connsiteY6" fmla="*/ 425410 h 425410"/>
              <a:gd name="connsiteX0" fmla="*/ 1684894 w 1684894"/>
              <a:gd name="connsiteY0" fmla="*/ 109427 h 429658"/>
              <a:gd name="connsiteX1" fmla="*/ 1395714 w 1684894"/>
              <a:gd name="connsiteY1" fmla="*/ 122327 h 429658"/>
              <a:gd name="connsiteX2" fmla="*/ 1093476 w 1684894"/>
              <a:gd name="connsiteY2" fmla="*/ 7005 h 429658"/>
              <a:gd name="connsiteX3" fmla="*/ 750167 w 1684894"/>
              <a:gd name="connsiteY3" fmla="*/ 17309 h 429658"/>
              <a:gd name="connsiteX4" fmla="*/ 454070 w 1684894"/>
              <a:gd name="connsiteY4" fmla="*/ 54772 h 429658"/>
              <a:gd name="connsiteX5" fmla="*/ 157008 w 1684894"/>
              <a:gd name="connsiteY5" fmla="*/ 228033 h 429658"/>
              <a:gd name="connsiteX6" fmla="*/ 0 w 1684894"/>
              <a:gd name="connsiteY6" fmla="*/ 429658 h 429658"/>
              <a:gd name="connsiteX0" fmla="*/ 1684894 w 1684894"/>
              <a:gd name="connsiteY0" fmla="*/ 97501 h 417732"/>
              <a:gd name="connsiteX1" fmla="*/ 1395714 w 1684894"/>
              <a:gd name="connsiteY1" fmla="*/ 110401 h 417732"/>
              <a:gd name="connsiteX2" fmla="*/ 970800 w 1684894"/>
              <a:gd name="connsiteY2" fmla="*/ 132377 h 417732"/>
              <a:gd name="connsiteX3" fmla="*/ 750167 w 1684894"/>
              <a:gd name="connsiteY3" fmla="*/ 5383 h 417732"/>
              <a:gd name="connsiteX4" fmla="*/ 454070 w 1684894"/>
              <a:gd name="connsiteY4" fmla="*/ 42846 h 417732"/>
              <a:gd name="connsiteX5" fmla="*/ 157008 w 1684894"/>
              <a:gd name="connsiteY5" fmla="*/ 216107 h 417732"/>
              <a:gd name="connsiteX6" fmla="*/ 0 w 1684894"/>
              <a:gd name="connsiteY6" fmla="*/ 417732 h 417732"/>
              <a:gd name="connsiteX0" fmla="*/ 1684894 w 1684894"/>
              <a:gd name="connsiteY0" fmla="*/ 56118 h 376349"/>
              <a:gd name="connsiteX1" fmla="*/ 1395714 w 1684894"/>
              <a:gd name="connsiteY1" fmla="*/ 69018 h 376349"/>
              <a:gd name="connsiteX2" fmla="*/ 970800 w 1684894"/>
              <a:gd name="connsiteY2" fmla="*/ 90994 h 376349"/>
              <a:gd name="connsiteX3" fmla="*/ 649796 w 1684894"/>
              <a:gd name="connsiteY3" fmla="*/ 91491 h 376349"/>
              <a:gd name="connsiteX4" fmla="*/ 454070 w 1684894"/>
              <a:gd name="connsiteY4" fmla="*/ 1463 h 376349"/>
              <a:gd name="connsiteX5" fmla="*/ 157008 w 1684894"/>
              <a:gd name="connsiteY5" fmla="*/ 174724 h 376349"/>
              <a:gd name="connsiteX6" fmla="*/ 0 w 1684894"/>
              <a:gd name="connsiteY6" fmla="*/ 376349 h 376349"/>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157008 w 1684894"/>
              <a:gd name="connsiteY5" fmla="*/ 126417 h 328042"/>
              <a:gd name="connsiteX6" fmla="*/ 0 w 1684894"/>
              <a:gd name="connsiteY6" fmla="*/ 328042 h 328042"/>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0 w 1684894"/>
              <a:gd name="connsiteY5" fmla="*/ 328042 h 328042"/>
              <a:gd name="connsiteX0" fmla="*/ 1320042 w 1320042"/>
              <a:gd name="connsiteY0" fmla="*/ 7811 h 44546"/>
              <a:gd name="connsiteX1" fmla="*/ 1030862 w 1320042"/>
              <a:gd name="connsiteY1" fmla="*/ 20711 h 44546"/>
              <a:gd name="connsiteX2" fmla="*/ 605948 w 1320042"/>
              <a:gd name="connsiteY2" fmla="*/ 42687 h 44546"/>
              <a:gd name="connsiteX3" fmla="*/ 284944 w 1320042"/>
              <a:gd name="connsiteY3" fmla="*/ 43184 h 44546"/>
              <a:gd name="connsiteX4" fmla="*/ 0 w 1320042"/>
              <a:gd name="connsiteY4" fmla="*/ 41419 h 44546"/>
              <a:gd name="connsiteX0" fmla="*/ 1320042 w 1320042"/>
              <a:gd name="connsiteY0" fmla="*/ 7811 h 72606"/>
              <a:gd name="connsiteX1" fmla="*/ 1030862 w 1320042"/>
              <a:gd name="connsiteY1" fmla="*/ 20711 h 72606"/>
              <a:gd name="connsiteX2" fmla="*/ 605948 w 1320042"/>
              <a:gd name="connsiteY2" fmla="*/ 42687 h 72606"/>
              <a:gd name="connsiteX3" fmla="*/ 240335 w 1320042"/>
              <a:gd name="connsiteY3" fmla="*/ 72605 h 72606"/>
              <a:gd name="connsiteX4" fmla="*/ 0 w 1320042"/>
              <a:gd name="connsiteY4" fmla="*/ 41419 h 72606"/>
              <a:gd name="connsiteX0" fmla="*/ 1320042 w 1320042"/>
              <a:gd name="connsiteY0" fmla="*/ 3698 h 68493"/>
              <a:gd name="connsiteX1" fmla="*/ 1042014 w 1320042"/>
              <a:gd name="connsiteY1" fmla="*/ 65633 h 68493"/>
              <a:gd name="connsiteX2" fmla="*/ 605948 w 1320042"/>
              <a:gd name="connsiteY2" fmla="*/ 38574 h 68493"/>
              <a:gd name="connsiteX3" fmla="*/ 240335 w 1320042"/>
              <a:gd name="connsiteY3" fmla="*/ 68492 h 68493"/>
              <a:gd name="connsiteX4" fmla="*/ 0 w 1320042"/>
              <a:gd name="connsiteY4" fmla="*/ 37306 h 68493"/>
              <a:gd name="connsiteX0" fmla="*/ 1360430 w 1360430"/>
              <a:gd name="connsiteY0" fmla="*/ 3183 h 85738"/>
              <a:gd name="connsiteX1" fmla="*/ 1042014 w 1360430"/>
              <a:gd name="connsiteY1" fmla="*/ 82878 h 85738"/>
              <a:gd name="connsiteX2" fmla="*/ 605948 w 1360430"/>
              <a:gd name="connsiteY2" fmla="*/ 55819 h 85738"/>
              <a:gd name="connsiteX3" fmla="*/ 240335 w 1360430"/>
              <a:gd name="connsiteY3" fmla="*/ 85737 h 85738"/>
              <a:gd name="connsiteX4" fmla="*/ 0 w 1360430"/>
              <a:gd name="connsiteY4" fmla="*/ 54551 h 85738"/>
              <a:gd name="connsiteX0" fmla="*/ 1360430 w 1360430"/>
              <a:gd name="connsiteY0" fmla="*/ 0 h 82555"/>
              <a:gd name="connsiteX1" fmla="*/ 104201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2555"/>
              <a:gd name="connsiteX1" fmla="*/ 96460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4506"/>
              <a:gd name="connsiteX1" fmla="*/ 964604 w 1360430"/>
              <a:gd name="connsiteY1" fmla="*/ 79695 h 84506"/>
              <a:gd name="connsiteX2" fmla="*/ 589119 w 1360430"/>
              <a:gd name="connsiteY2" fmla="*/ 76316 h 84506"/>
              <a:gd name="connsiteX3" fmla="*/ 240335 w 1360430"/>
              <a:gd name="connsiteY3" fmla="*/ 82554 h 84506"/>
              <a:gd name="connsiteX4" fmla="*/ 0 w 1360430"/>
              <a:gd name="connsiteY4" fmla="*/ 51368 h 84506"/>
              <a:gd name="connsiteX0" fmla="*/ 1360430 w 1360430"/>
              <a:gd name="connsiteY0" fmla="*/ 0 h 85354"/>
              <a:gd name="connsiteX1" fmla="*/ 964604 w 1360430"/>
              <a:gd name="connsiteY1" fmla="*/ 79695 h 85354"/>
              <a:gd name="connsiteX2" fmla="*/ 589119 w 1360430"/>
              <a:gd name="connsiteY2" fmla="*/ 76316 h 85354"/>
              <a:gd name="connsiteX3" fmla="*/ 213410 w 1360430"/>
              <a:gd name="connsiteY3" fmla="*/ 55915 h 85354"/>
              <a:gd name="connsiteX4" fmla="*/ 0 w 1360430"/>
              <a:gd name="connsiteY4" fmla="*/ 51368 h 85354"/>
              <a:gd name="connsiteX0" fmla="*/ 1474864 w 1474864"/>
              <a:gd name="connsiteY0" fmla="*/ 0 h 128326"/>
              <a:gd name="connsiteX1" fmla="*/ 1079038 w 1474864"/>
              <a:gd name="connsiteY1" fmla="*/ 79695 h 128326"/>
              <a:gd name="connsiteX2" fmla="*/ 703553 w 1474864"/>
              <a:gd name="connsiteY2" fmla="*/ 76316 h 128326"/>
              <a:gd name="connsiteX3" fmla="*/ 327844 w 1474864"/>
              <a:gd name="connsiteY3" fmla="*/ 55915 h 128326"/>
              <a:gd name="connsiteX4" fmla="*/ 0 w 1474864"/>
              <a:gd name="connsiteY4" fmla="*/ 128326 h 128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864" h="128326">
                <a:moveTo>
                  <a:pt x="1474864" y="0"/>
                </a:moveTo>
                <a:cubicBezTo>
                  <a:pt x="1319759" y="43820"/>
                  <a:pt x="1207590" y="66976"/>
                  <a:pt x="1079038" y="79695"/>
                </a:cubicBezTo>
                <a:cubicBezTo>
                  <a:pt x="950486" y="92414"/>
                  <a:pt x="828752" y="80279"/>
                  <a:pt x="703553" y="76316"/>
                </a:cubicBezTo>
                <a:cubicBezTo>
                  <a:pt x="578354" y="72353"/>
                  <a:pt x="445103" y="47247"/>
                  <a:pt x="327844" y="55915"/>
                </a:cubicBezTo>
                <a:cubicBezTo>
                  <a:pt x="210585" y="64583"/>
                  <a:pt x="108299" y="80850"/>
                  <a:pt x="0" y="128326"/>
                </a:cubicBezTo>
              </a:path>
            </a:pathLst>
          </a:custGeom>
          <a:ln w="142875" cmpd="sng">
            <a:solidFill>
              <a:srgbClr val="FFFF00">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rot="10800000">
            <a:off x="2466824" y="4382604"/>
            <a:ext cx="1376912" cy="220422"/>
          </a:xfrm>
          <a:custGeom>
            <a:avLst/>
            <a:gdLst>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2245987 w 2357973"/>
              <a:gd name="connsiteY8" fmla="*/ 524814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1879819 w 2357973"/>
              <a:gd name="connsiteY8" fmla="*/ 474689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29088"/>
              <a:gd name="connsiteY0" fmla="*/ 104963 h 587791"/>
              <a:gd name="connsiteX1" fmla="*/ 31485 w 2329088"/>
              <a:gd name="connsiteY1" fmla="*/ 167941 h 587791"/>
              <a:gd name="connsiteX2" fmla="*/ 20990 w 2329088"/>
              <a:gd name="connsiteY2" fmla="*/ 199429 h 587791"/>
              <a:gd name="connsiteX3" fmla="*/ 146933 w 2329088"/>
              <a:gd name="connsiteY3" fmla="*/ 367370 h 587791"/>
              <a:gd name="connsiteX4" fmla="*/ 503772 w 2329088"/>
              <a:gd name="connsiteY4" fmla="*/ 482829 h 587791"/>
              <a:gd name="connsiteX5" fmla="*/ 1018040 w 2329088"/>
              <a:gd name="connsiteY5" fmla="*/ 556303 h 587791"/>
              <a:gd name="connsiteX6" fmla="*/ 1259432 w 2329088"/>
              <a:gd name="connsiteY6" fmla="*/ 577295 h 587791"/>
              <a:gd name="connsiteX7" fmla="*/ 1511318 w 2329088"/>
              <a:gd name="connsiteY7" fmla="*/ 587791 h 587791"/>
              <a:gd name="connsiteX8" fmla="*/ 1879819 w 2329088"/>
              <a:gd name="connsiteY8" fmla="*/ 474689 h 587791"/>
              <a:gd name="connsiteX9" fmla="*/ 2038977 w 2329088"/>
              <a:gd name="connsiteY9" fmla="*/ 390585 h 587791"/>
              <a:gd name="connsiteX10" fmla="*/ 2319453 w 2329088"/>
              <a:gd name="connsiteY10" fmla="*/ 367370 h 587791"/>
              <a:gd name="connsiteX11" fmla="*/ 2256482 w 2329088"/>
              <a:gd name="connsiteY11" fmla="*/ 314888 h 587791"/>
              <a:gd name="connsiteX12" fmla="*/ 2025586 w 2329088"/>
              <a:gd name="connsiteY12" fmla="*/ 209926 h 587791"/>
              <a:gd name="connsiteX13" fmla="*/ 1710728 w 2329088"/>
              <a:gd name="connsiteY13" fmla="*/ 125956 h 587791"/>
              <a:gd name="connsiteX14" fmla="*/ 1532308 w 2329088"/>
              <a:gd name="connsiteY14" fmla="*/ 73474 h 587791"/>
              <a:gd name="connsiteX15" fmla="*/ 1133488 w 2329088"/>
              <a:gd name="connsiteY15" fmla="*/ 20993 h 587791"/>
              <a:gd name="connsiteX16" fmla="*/ 734668 w 2329088"/>
              <a:gd name="connsiteY16" fmla="*/ 0 h 587791"/>
              <a:gd name="connsiteX17" fmla="*/ 566744 w 2329088"/>
              <a:gd name="connsiteY17" fmla="*/ 10497 h 587791"/>
              <a:gd name="connsiteX18" fmla="*/ 283372 w 2329088"/>
              <a:gd name="connsiteY18" fmla="*/ 83970 h 587791"/>
              <a:gd name="connsiteX19" fmla="*/ 199410 w 2329088"/>
              <a:gd name="connsiteY19" fmla="*/ 146948 h 587791"/>
              <a:gd name="connsiteX20" fmla="*/ 115448 w 2329088"/>
              <a:gd name="connsiteY20" fmla="*/ 199429 h 587791"/>
              <a:gd name="connsiteX21" fmla="*/ 20990 w 2329088"/>
              <a:gd name="connsiteY21" fmla="*/ 283400 h 587791"/>
              <a:gd name="connsiteX22" fmla="*/ 0 w 2329088"/>
              <a:gd name="connsiteY22" fmla="*/ 314888 h 587791"/>
              <a:gd name="connsiteX23" fmla="*/ 31485 w 2329088"/>
              <a:gd name="connsiteY23" fmla="*/ 377866 h 587791"/>
              <a:gd name="connsiteX24" fmla="*/ 230896 w 2329088"/>
              <a:gd name="connsiteY24" fmla="*/ 430347 h 587791"/>
              <a:gd name="connsiteX25" fmla="*/ 283372 w 2329088"/>
              <a:gd name="connsiteY25" fmla="*/ 440844 h 587791"/>
              <a:gd name="connsiteX0" fmla="*/ 73467 w 2257027"/>
              <a:gd name="connsiteY0" fmla="*/ 104963 h 587791"/>
              <a:gd name="connsiteX1" fmla="*/ 31485 w 2257027"/>
              <a:gd name="connsiteY1" fmla="*/ 167941 h 587791"/>
              <a:gd name="connsiteX2" fmla="*/ 20990 w 2257027"/>
              <a:gd name="connsiteY2" fmla="*/ 199429 h 587791"/>
              <a:gd name="connsiteX3" fmla="*/ 146933 w 2257027"/>
              <a:gd name="connsiteY3" fmla="*/ 367370 h 587791"/>
              <a:gd name="connsiteX4" fmla="*/ 503772 w 2257027"/>
              <a:gd name="connsiteY4" fmla="*/ 482829 h 587791"/>
              <a:gd name="connsiteX5" fmla="*/ 1018040 w 2257027"/>
              <a:gd name="connsiteY5" fmla="*/ 556303 h 587791"/>
              <a:gd name="connsiteX6" fmla="*/ 1259432 w 2257027"/>
              <a:gd name="connsiteY6" fmla="*/ 577295 h 587791"/>
              <a:gd name="connsiteX7" fmla="*/ 1511318 w 2257027"/>
              <a:gd name="connsiteY7" fmla="*/ 587791 h 587791"/>
              <a:gd name="connsiteX8" fmla="*/ 1879819 w 2257027"/>
              <a:gd name="connsiteY8" fmla="*/ 474689 h 587791"/>
              <a:gd name="connsiteX9" fmla="*/ 2038977 w 2257027"/>
              <a:gd name="connsiteY9" fmla="*/ 390585 h 587791"/>
              <a:gd name="connsiteX10" fmla="*/ 2088235 w 2257027"/>
              <a:gd name="connsiteY10" fmla="*/ 307693 h 587791"/>
              <a:gd name="connsiteX11" fmla="*/ 2256482 w 2257027"/>
              <a:gd name="connsiteY11" fmla="*/ 314888 h 587791"/>
              <a:gd name="connsiteX12" fmla="*/ 2025586 w 2257027"/>
              <a:gd name="connsiteY12" fmla="*/ 209926 h 587791"/>
              <a:gd name="connsiteX13" fmla="*/ 1710728 w 2257027"/>
              <a:gd name="connsiteY13" fmla="*/ 125956 h 587791"/>
              <a:gd name="connsiteX14" fmla="*/ 1532308 w 2257027"/>
              <a:gd name="connsiteY14" fmla="*/ 73474 h 587791"/>
              <a:gd name="connsiteX15" fmla="*/ 1133488 w 2257027"/>
              <a:gd name="connsiteY15" fmla="*/ 20993 h 587791"/>
              <a:gd name="connsiteX16" fmla="*/ 734668 w 2257027"/>
              <a:gd name="connsiteY16" fmla="*/ 0 h 587791"/>
              <a:gd name="connsiteX17" fmla="*/ 566744 w 2257027"/>
              <a:gd name="connsiteY17" fmla="*/ 10497 h 587791"/>
              <a:gd name="connsiteX18" fmla="*/ 283372 w 2257027"/>
              <a:gd name="connsiteY18" fmla="*/ 83970 h 587791"/>
              <a:gd name="connsiteX19" fmla="*/ 199410 w 2257027"/>
              <a:gd name="connsiteY19" fmla="*/ 146948 h 587791"/>
              <a:gd name="connsiteX20" fmla="*/ 115448 w 2257027"/>
              <a:gd name="connsiteY20" fmla="*/ 199429 h 587791"/>
              <a:gd name="connsiteX21" fmla="*/ 20990 w 2257027"/>
              <a:gd name="connsiteY21" fmla="*/ 283400 h 587791"/>
              <a:gd name="connsiteX22" fmla="*/ 0 w 2257027"/>
              <a:gd name="connsiteY22" fmla="*/ 314888 h 587791"/>
              <a:gd name="connsiteX23" fmla="*/ 31485 w 2257027"/>
              <a:gd name="connsiteY23" fmla="*/ 377866 h 587791"/>
              <a:gd name="connsiteX24" fmla="*/ 230896 w 2257027"/>
              <a:gd name="connsiteY24" fmla="*/ 430347 h 587791"/>
              <a:gd name="connsiteX25" fmla="*/ 283372 w 2257027"/>
              <a:gd name="connsiteY25" fmla="*/ 440844 h 587791"/>
              <a:gd name="connsiteX0" fmla="*/ 73467 w 2088286"/>
              <a:gd name="connsiteY0" fmla="*/ 104963 h 587791"/>
              <a:gd name="connsiteX1" fmla="*/ 31485 w 2088286"/>
              <a:gd name="connsiteY1" fmla="*/ 167941 h 587791"/>
              <a:gd name="connsiteX2" fmla="*/ 20990 w 2088286"/>
              <a:gd name="connsiteY2" fmla="*/ 199429 h 587791"/>
              <a:gd name="connsiteX3" fmla="*/ 146933 w 2088286"/>
              <a:gd name="connsiteY3" fmla="*/ 367370 h 587791"/>
              <a:gd name="connsiteX4" fmla="*/ 503772 w 2088286"/>
              <a:gd name="connsiteY4" fmla="*/ 482829 h 587791"/>
              <a:gd name="connsiteX5" fmla="*/ 1018040 w 2088286"/>
              <a:gd name="connsiteY5" fmla="*/ 556303 h 587791"/>
              <a:gd name="connsiteX6" fmla="*/ 1259432 w 2088286"/>
              <a:gd name="connsiteY6" fmla="*/ 577295 h 587791"/>
              <a:gd name="connsiteX7" fmla="*/ 1511318 w 2088286"/>
              <a:gd name="connsiteY7" fmla="*/ 587791 h 587791"/>
              <a:gd name="connsiteX8" fmla="*/ 1879819 w 2088286"/>
              <a:gd name="connsiteY8" fmla="*/ 474689 h 587791"/>
              <a:gd name="connsiteX9" fmla="*/ 2038977 w 2088286"/>
              <a:gd name="connsiteY9" fmla="*/ 390585 h 587791"/>
              <a:gd name="connsiteX10" fmla="*/ 2088235 w 2088286"/>
              <a:gd name="connsiteY10" fmla="*/ 307693 h 587791"/>
              <a:gd name="connsiteX11" fmla="*/ 2047937 w 2088286"/>
              <a:gd name="connsiteY11" fmla="*/ 257800 h 587791"/>
              <a:gd name="connsiteX12" fmla="*/ 2025586 w 2088286"/>
              <a:gd name="connsiteY12" fmla="*/ 209926 h 587791"/>
              <a:gd name="connsiteX13" fmla="*/ 1710728 w 2088286"/>
              <a:gd name="connsiteY13" fmla="*/ 125956 h 587791"/>
              <a:gd name="connsiteX14" fmla="*/ 1532308 w 2088286"/>
              <a:gd name="connsiteY14" fmla="*/ 73474 h 587791"/>
              <a:gd name="connsiteX15" fmla="*/ 1133488 w 2088286"/>
              <a:gd name="connsiteY15" fmla="*/ 20993 h 587791"/>
              <a:gd name="connsiteX16" fmla="*/ 734668 w 2088286"/>
              <a:gd name="connsiteY16" fmla="*/ 0 h 587791"/>
              <a:gd name="connsiteX17" fmla="*/ 566744 w 2088286"/>
              <a:gd name="connsiteY17" fmla="*/ 10497 h 587791"/>
              <a:gd name="connsiteX18" fmla="*/ 283372 w 2088286"/>
              <a:gd name="connsiteY18" fmla="*/ 83970 h 587791"/>
              <a:gd name="connsiteX19" fmla="*/ 199410 w 2088286"/>
              <a:gd name="connsiteY19" fmla="*/ 146948 h 587791"/>
              <a:gd name="connsiteX20" fmla="*/ 115448 w 2088286"/>
              <a:gd name="connsiteY20" fmla="*/ 199429 h 587791"/>
              <a:gd name="connsiteX21" fmla="*/ 20990 w 2088286"/>
              <a:gd name="connsiteY21" fmla="*/ 283400 h 587791"/>
              <a:gd name="connsiteX22" fmla="*/ 0 w 2088286"/>
              <a:gd name="connsiteY22" fmla="*/ 314888 h 587791"/>
              <a:gd name="connsiteX23" fmla="*/ 31485 w 2088286"/>
              <a:gd name="connsiteY23" fmla="*/ 377866 h 587791"/>
              <a:gd name="connsiteX24" fmla="*/ 230896 w 2088286"/>
              <a:gd name="connsiteY24" fmla="*/ 430347 h 587791"/>
              <a:gd name="connsiteX25" fmla="*/ 283372 w 2088286"/>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710728 w 2088367"/>
              <a:gd name="connsiteY13" fmla="*/ 125956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376459 w 2088367"/>
              <a:gd name="connsiteY14" fmla="*/ 34881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26562 h 609390"/>
              <a:gd name="connsiteX1" fmla="*/ 31485 w 2088367"/>
              <a:gd name="connsiteY1" fmla="*/ 189540 h 609390"/>
              <a:gd name="connsiteX2" fmla="*/ 20990 w 2088367"/>
              <a:gd name="connsiteY2" fmla="*/ 221028 h 609390"/>
              <a:gd name="connsiteX3" fmla="*/ 146933 w 2088367"/>
              <a:gd name="connsiteY3" fmla="*/ 388969 h 609390"/>
              <a:gd name="connsiteX4" fmla="*/ 503772 w 2088367"/>
              <a:gd name="connsiteY4" fmla="*/ 504428 h 609390"/>
              <a:gd name="connsiteX5" fmla="*/ 1018040 w 2088367"/>
              <a:gd name="connsiteY5" fmla="*/ 577902 h 609390"/>
              <a:gd name="connsiteX6" fmla="*/ 1259432 w 2088367"/>
              <a:gd name="connsiteY6" fmla="*/ 598894 h 609390"/>
              <a:gd name="connsiteX7" fmla="*/ 1511318 w 2088367"/>
              <a:gd name="connsiteY7" fmla="*/ 609390 h 609390"/>
              <a:gd name="connsiteX8" fmla="*/ 1879819 w 2088367"/>
              <a:gd name="connsiteY8" fmla="*/ 496288 h 609390"/>
              <a:gd name="connsiteX9" fmla="*/ 2038977 w 2088367"/>
              <a:gd name="connsiteY9" fmla="*/ 412184 h 609390"/>
              <a:gd name="connsiteX10" fmla="*/ 2088235 w 2088367"/>
              <a:gd name="connsiteY10" fmla="*/ 329292 h 609390"/>
              <a:gd name="connsiteX11" fmla="*/ 2047937 w 2088367"/>
              <a:gd name="connsiteY11" fmla="*/ 279399 h 609390"/>
              <a:gd name="connsiteX12" fmla="*/ 1903201 w 2088367"/>
              <a:gd name="connsiteY12" fmla="*/ 184275 h 609390"/>
              <a:gd name="connsiteX13" fmla="*/ 1643334 w 2088367"/>
              <a:gd name="connsiteY13" fmla="*/ 102422 h 609390"/>
              <a:gd name="connsiteX14" fmla="*/ 1376459 w 2088367"/>
              <a:gd name="connsiteY14" fmla="*/ 56480 h 609390"/>
              <a:gd name="connsiteX15" fmla="*/ 1051916 w 2088367"/>
              <a:gd name="connsiteY15" fmla="*/ 0 h 609390"/>
              <a:gd name="connsiteX16" fmla="*/ 734668 w 2088367"/>
              <a:gd name="connsiteY16" fmla="*/ 21599 h 609390"/>
              <a:gd name="connsiteX17" fmla="*/ 566744 w 2088367"/>
              <a:gd name="connsiteY17" fmla="*/ 32096 h 609390"/>
              <a:gd name="connsiteX18" fmla="*/ 283372 w 2088367"/>
              <a:gd name="connsiteY18" fmla="*/ 105569 h 609390"/>
              <a:gd name="connsiteX19" fmla="*/ 199410 w 2088367"/>
              <a:gd name="connsiteY19" fmla="*/ 168547 h 609390"/>
              <a:gd name="connsiteX20" fmla="*/ 115448 w 2088367"/>
              <a:gd name="connsiteY20" fmla="*/ 221028 h 609390"/>
              <a:gd name="connsiteX21" fmla="*/ 20990 w 2088367"/>
              <a:gd name="connsiteY21" fmla="*/ 304999 h 609390"/>
              <a:gd name="connsiteX22" fmla="*/ 0 w 2088367"/>
              <a:gd name="connsiteY22" fmla="*/ 336487 h 609390"/>
              <a:gd name="connsiteX23" fmla="*/ 31485 w 2088367"/>
              <a:gd name="connsiteY23" fmla="*/ 399465 h 609390"/>
              <a:gd name="connsiteX24" fmla="*/ 230896 w 2088367"/>
              <a:gd name="connsiteY24" fmla="*/ 451946 h 609390"/>
              <a:gd name="connsiteX25" fmla="*/ 283372 w 2088367"/>
              <a:gd name="connsiteY25" fmla="*/ 462443 h 609390"/>
              <a:gd name="connsiteX0" fmla="*/ 73467 w 2088367"/>
              <a:gd name="connsiteY0" fmla="*/ 128776 h 611604"/>
              <a:gd name="connsiteX1" fmla="*/ 31485 w 2088367"/>
              <a:gd name="connsiteY1" fmla="*/ 191754 h 611604"/>
              <a:gd name="connsiteX2" fmla="*/ 20990 w 2088367"/>
              <a:gd name="connsiteY2" fmla="*/ 223242 h 611604"/>
              <a:gd name="connsiteX3" fmla="*/ 146933 w 2088367"/>
              <a:gd name="connsiteY3" fmla="*/ 391183 h 611604"/>
              <a:gd name="connsiteX4" fmla="*/ 503772 w 2088367"/>
              <a:gd name="connsiteY4" fmla="*/ 506642 h 611604"/>
              <a:gd name="connsiteX5" fmla="*/ 1018040 w 2088367"/>
              <a:gd name="connsiteY5" fmla="*/ 580116 h 611604"/>
              <a:gd name="connsiteX6" fmla="*/ 1259432 w 2088367"/>
              <a:gd name="connsiteY6" fmla="*/ 601108 h 611604"/>
              <a:gd name="connsiteX7" fmla="*/ 1511318 w 2088367"/>
              <a:gd name="connsiteY7" fmla="*/ 611604 h 611604"/>
              <a:gd name="connsiteX8" fmla="*/ 1879819 w 2088367"/>
              <a:gd name="connsiteY8" fmla="*/ 498502 h 611604"/>
              <a:gd name="connsiteX9" fmla="*/ 2038977 w 2088367"/>
              <a:gd name="connsiteY9" fmla="*/ 414398 h 611604"/>
              <a:gd name="connsiteX10" fmla="*/ 2088235 w 2088367"/>
              <a:gd name="connsiteY10" fmla="*/ 331506 h 611604"/>
              <a:gd name="connsiteX11" fmla="*/ 2047937 w 2088367"/>
              <a:gd name="connsiteY11" fmla="*/ 281613 h 611604"/>
              <a:gd name="connsiteX12" fmla="*/ 1903201 w 2088367"/>
              <a:gd name="connsiteY12" fmla="*/ 186489 h 611604"/>
              <a:gd name="connsiteX13" fmla="*/ 1643334 w 2088367"/>
              <a:gd name="connsiteY13" fmla="*/ 104636 h 611604"/>
              <a:gd name="connsiteX14" fmla="*/ 1376459 w 2088367"/>
              <a:gd name="connsiteY14" fmla="*/ 58694 h 611604"/>
              <a:gd name="connsiteX15" fmla="*/ 1051916 w 2088367"/>
              <a:gd name="connsiteY15" fmla="*/ 2214 h 611604"/>
              <a:gd name="connsiteX16" fmla="*/ 708607 w 2088367"/>
              <a:gd name="connsiteY16" fmla="*/ 12518 h 611604"/>
              <a:gd name="connsiteX17" fmla="*/ 566744 w 2088367"/>
              <a:gd name="connsiteY17" fmla="*/ 34310 h 611604"/>
              <a:gd name="connsiteX18" fmla="*/ 283372 w 2088367"/>
              <a:gd name="connsiteY18" fmla="*/ 107783 h 611604"/>
              <a:gd name="connsiteX19" fmla="*/ 199410 w 2088367"/>
              <a:gd name="connsiteY19" fmla="*/ 170761 h 611604"/>
              <a:gd name="connsiteX20" fmla="*/ 115448 w 2088367"/>
              <a:gd name="connsiteY20" fmla="*/ 223242 h 611604"/>
              <a:gd name="connsiteX21" fmla="*/ 20990 w 2088367"/>
              <a:gd name="connsiteY21" fmla="*/ 307213 h 611604"/>
              <a:gd name="connsiteX22" fmla="*/ 0 w 2088367"/>
              <a:gd name="connsiteY22" fmla="*/ 338701 h 611604"/>
              <a:gd name="connsiteX23" fmla="*/ 31485 w 2088367"/>
              <a:gd name="connsiteY23" fmla="*/ 401679 h 611604"/>
              <a:gd name="connsiteX24" fmla="*/ 230896 w 2088367"/>
              <a:gd name="connsiteY24" fmla="*/ 454160 h 611604"/>
              <a:gd name="connsiteX25" fmla="*/ 283372 w 2088367"/>
              <a:gd name="connsiteY25" fmla="*/ 464657 h 611604"/>
              <a:gd name="connsiteX0" fmla="*/ 73467 w 2088367"/>
              <a:gd name="connsiteY0" fmla="*/ 129318 h 612146"/>
              <a:gd name="connsiteX1" fmla="*/ 31485 w 2088367"/>
              <a:gd name="connsiteY1" fmla="*/ 192296 h 612146"/>
              <a:gd name="connsiteX2" fmla="*/ 20990 w 2088367"/>
              <a:gd name="connsiteY2" fmla="*/ 223784 h 612146"/>
              <a:gd name="connsiteX3" fmla="*/ 146933 w 2088367"/>
              <a:gd name="connsiteY3" fmla="*/ 391725 h 612146"/>
              <a:gd name="connsiteX4" fmla="*/ 503772 w 2088367"/>
              <a:gd name="connsiteY4" fmla="*/ 507184 h 612146"/>
              <a:gd name="connsiteX5" fmla="*/ 1018040 w 2088367"/>
              <a:gd name="connsiteY5" fmla="*/ 580658 h 612146"/>
              <a:gd name="connsiteX6" fmla="*/ 1259432 w 2088367"/>
              <a:gd name="connsiteY6" fmla="*/ 601650 h 612146"/>
              <a:gd name="connsiteX7" fmla="*/ 1511318 w 2088367"/>
              <a:gd name="connsiteY7" fmla="*/ 612146 h 612146"/>
              <a:gd name="connsiteX8" fmla="*/ 1879819 w 2088367"/>
              <a:gd name="connsiteY8" fmla="*/ 499044 h 612146"/>
              <a:gd name="connsiteX9" fmla="*/ 2038977 w 2088367"/>
              <a:gd name="connsiteY9" fmla="*/ 414940 h 612146"/>
              <a:gd name="connsiteX10" fmla="*/ 2088235 w 2088367"/>
              <a:gd name="connsiteY10" fmla="*/ 332048 h 612146"/>
              <a:gd name="connsiteX11" fmla="*/ 2047937 w 2088367"/>
              <a:gd name="connsiteY11" fmla="*/ 282155 h 612146"/>
              <a:gd name="connsiteX12" fmla="*/ 1903201 w 2088367"/>
              <a:gd name="connsiteY12" fmla="*/ 187031 h 612146"/>
              <a:gd name="connsiteX13" fmla="*/ 1643334 w 2088367"/>
              <a:gd name="connsiteY13" fmla="*/ 105178 h 612146"/>
              <a:gd name="connsiteX14" fmla="*/ 1376459 w 2088367"/>
              <a:gd name="connsiteY14" fmla="*/ 59236 h 612146"/>
              <a:gd name="connsiteX15" fmla="*/ 1051916 w 2088367"/>
              <a:gd name="connsiteY15" fmla="*/ 2756 h 612146"/>
              <a:gd name="connsiteX16" fmla="*/ 708607 w 2088367"/>
              <a:gd name="connsiteY16" fmla="*/ 13060 h 612146"/>
              <a:gd name="connsiteX17" fmla="*/ 412510 w 2088367"/>
              <a:gd name="connsiteY17" fmla="*/ 50523 h 612146"/>
              <a:gd name="connsiteX18" fmla="*/ 283372 w 2088367"/>
              <a:gd name="connsiteY18" fmla="*/ 108325 h 612146"/>
              <a:gd name="connsiteX19" fmla="*/ 199410 w 2088367"/>
              <a:gd name="connsiteY19" fmla="*/ 171303 h 612146"/>
              <a:gd name="connsiteX20" fmla="*/ 115448 w 2088367"/>
              <a:gd name="connsiteY20" fmla="*/ 223784 h 612146"/>
              <a:gd name="connsiteX21" fmla="*/ 20990 w 2088367"/>
              <a:gd name="connsiteY21" fmla="*/ 307755 h 612146"/>
              <a:gd name="connsiteX22" fmla="*/ 0 w 2088367"/>
              <a:gd name="connsiteY22" fmla="*/ 339243 h 612146"/>
              <a:gd name="connsiteX23" fmla="*/ 31485 w 2088367"/>
              <a:gd name="connsiteY23" fmla="*/ 402221 h 612146"/>
              <a:gd name="connsiteX24" fmla="*/ 230896 w 2088367"/>
              <a:gd name="connsiteY24" fmla="*/ 454702 h 612146"/>
              <a:gd name="connsiteX25" fmla="*/ 283372 w 2088367"/>
              <a:gd name="connsiteY25" fmla="*/ 465199 h 612146"/>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20990 w 2088367"/>
              <a:gd name="connsiteY1" fmla="*/ 329163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9862"/>
              <a:gd name="connsiteX1" fmla="*/ 51797 w 2088367"/>
              <a:gd name="connsiteY1" fmla="*/ 207884 h 719862"/>
              <a:gd name="connsiteX2" fmla="*/ 146933 w 2088367"/>
              <a:gd name="connsiteY2" fmla="*/ 497104 h 719862"/>
              <a:gd name="connsiteX3" fmla="*/ 503772 w 2088367"/>
              <a:gd name="connsiteY3" fmla="*/ 612563 h 719862"/>
              <a:gd name="connsiteX4" fmla="*/ 1018040 w 2088367"/>
              <a:gd name="connsiteY4" fmla="*/ 686037 h 719862"/>
              <a:gd name="connsiteX5" fmla="*/ 1259432 w 2088367"/>
              <a:gd name="connsiteY5" fmla="*/ 707029 h 719862"/>
              <a:gd name="connsiteX6" fmla="*/ 1511318 w 2088367"/>
              <a:gd name="connsiteY6" fmla="*/ 717525 h 719862"/>
              <a:gd name="connsiteX7" fmla="*/ 1879819 w 2088367"/>
              <a:gd name="connsiteY7" fmla="*/ 604423 h 719862"/>
              <a:gd name="connsiteX8" fmla="*/ 2038977 w 2088367"/>
              <a:gd name="connsiteY8" fmla="*/ 520319 h 719862"/>
              <a:gd name="connsiteX9" fmla="*/ 2088235 w 2088367"/>
              <a:gd name="connsiteY9" fmla="*/ 437427 h 719862"/>
              <a:gd name="connsiteX10" fmla="*/ 2047937 w 2088367"/>
              <a:gd name="connsiteY10" fmla="*/ 387534 h 719862"/>
              <a:gd name="connsiteX11" fmla="*/ 1903201 w 2088367"/>
              <a:gd name="connsiteY11" fmla="*/ 292410 h 719862"/>
              <a:gd name="connsiteX12" fmla="*/ 1643334 w 2088367"/>
              <a:gd name="connsiteY12" fmla="*/ 210557 h 719862"/>
              <a:gd name="connsiteX13" fmla="*/ 1376459 w 2088367"/>
              <a:gd name="connsiteY13" fmla="*/ 164615 h 719862"/>
              <a:gd name="connsiteX14" fmla="*/ 1051916 w 2088367"/>
              <a:gd name="connsiteY14" fmla="*/ 108135 h 719862"/>
              <a:gd name="connsiteX15" fmla="*/ 708607 w 2088367"/>
              <a:gd name="connsiteY15" fmla="*/ 118439 h 719862"/>
              <a:gd name="connsiteX16" fmla="*/ 412510 w 2088367"/>
              <a:gd name="connsiteY16" fmla="*/ 155902 h 719862"/>
              <a:gd name="connsiteX17" fmla="*/ 283372 w 2088367"/>
              <a:gd name="connsiteY17" fmla="*/ 213704 h 719862"/>
              <a:gd name="connsiteX18" fmla="*/ 199410 w 2088367"/>
              <a:gd name="connsiteY18" fmla="*/ 276682 h 719862"/>
              <a:gd name="connsiteX19" fmla="*/ 115448 w 2088367"/>
              <a:gd name="connsiteY19" fmla="*/ 329163 h 719862"/>
              <a:gd name="connsiteX20" fmla="*/ 20990 w 2088367"/>
              <a:gd name="connsiteY20" fmla="*/ 413134 h 719862"/>
              <a:gd name="connsiteX21" fmla="*/ 0 w 2088367"/>
              <a:gd name="connsiteY21" fmla="*/ 444622 h 719862"/>
              <a:gd name="connsiteX22" fmla="*/ 31485 w 2088367"/>
              <a:gd name="connsiteY22" fmla="*/ 507600 h 719862"/>
              <a:gd name="connsiteX23" fmla="*/ 130295 w 2088367"/>
              <a:gd name="connsiteY23" fmla="*/ 719149 h 719862"/>
              <a:gd name="connsiteX24" fmla="*/ 283372 w 2088367"/>
              <a:gd name="connsiteY24" fmla="*/ 570578 h 719862"/>
              <a:gd name="connsiteX0" fmla="*/ 276806 w 2088367"/>
              <a:gd name="connsiteY0" fmla="*/ 0 h 791158"/>
              <a:gd name="connsiteX1" fmla="*/ 51797 w 2088367"/>
              <a:gd name="connsiteY1" fmla="*/ 207884 h 791158"/>
              <a:gd name="connsiteX2" fmla="*/ 146933 w 2088367"/>
              <a:gd name="connsiteY2" fmla="*/ 497104 h 791158"/>
              <a:gd name="connsiteX3" fmla="*/ 503772 w 2088367"/>
              <a:gd name="connsiteY3" fmla="*/ 612563 h 791158"/>
              <a:gd name="connsiteX4" fmla="*/ 1018040 w 2088367"/>
              <a:gd name="connsiteY4" fmla="*/ 686037 h 791158"/>
              <a:gd name="connsiteX5" fmla="*/ 1259432 w 2088367"/>
              <a:gd name="connsiteY5" fmla="*/ 707029 h 791158"/>
              <a:gd name="connsiteX6" fmla="*/ 1511318 w 2088367"/>
              <a:gd name="connsiteY6" fmla="*/ 717525 h 791158"/>
              <a:gd name="connsiteX7" fmla="*/ 1879819 w 2088367"/>
              <a:gd name="connsiteY7" fmla="*/ 604423 h 791158"/>
              <a:gd name="connsiteX8" fmla="*/ 2038977 w 2088367"/>
              <a:gd name="connsiteY8" fmla="*/ 520319 h 791158"/>
              <a:gd name="connsiteX9" fmla="*/ 2088235 w 2088367"/>
              <a:gd name="connsiteY9" fmla="*/ 437427 h 791158"/>
              <a:gd name="connsiteX10" fmla="*/ 2047937 w 2088367"/>
              <a:gd name="connsiteY10" fmla="*/ 387534 h 791158"/>
              <a:gd name="connsiteX11" fmla="*/ 1903201 w 2088367"/>
              <a:gd name="connsiteY11" fmla="*/ 292410 h 791158"/>
              <a:gd name="connsiteX12" fmla="*/ 1643334 w 2088367"/>
              <a:gd name="connsiteY12" fmla="*/ 210557 h 791158"/>
              <a:gd name="connsiteX13" fmla="*/ 1376459 w 2088367"/>
              <a:gd name="connsiteY13" fmla="*/ 164615 h 791158"/>
              <a:gd name="connsiteX14" fmla="*/ 1051916 w 2088367"/>
              <a:gd name="connsiteY14" fmla="*/ 108135 h 791158"/>
              <a:gd name="connsiteX15" fmla="*/ 708607 w 2088367"/>
              <a:gd name="connsiteY15" fmla="*/ 118439 h 791158"/>
              <a:gd name="connsiteX16" fmla="*/ 412510 w 2088367"/>
              <a:gd name="connsiteY16" fmla="*/ 155902 h 791158"/>
              <a:gd name="connsiteX17" fmla="*/ 283372 w 2088367"/>
              <a:gd name="connsiteY17" fmla="*/ 213704 h 791158"/>
              <a:gd name="connsiteX18" fmla="*/ 199410 w 2088367"/>
              <a:gd name="connsiteY18" fmla="*/ 276682 h 791158"/>
              <a:gd name="connsiteX19" fmla="*/ 115448 w 2088367"/>
              <a:gd name="connsiteY19" fmla="*/ 329163 h 791158"/>
              <a:gd name="connsiteX20" fmla="*/ 20990 w 2088367"/>
              <a:gd name="connsiteY20" fmla="*/ 413134 h 791158"/>
              <a:gd name="connsiteX21" fmla="*/ 0 w 2088367"/>
              <a:gd name="connsiteY21" fmla="*/ 444622 h 791158"/>
              <a:gd name="connsiteX22" fmla="*/ 31485 w 2088367"/>
              <a:gd name="connsiteY22" fmla="*/ 507600 h 791158"/>
              <a:gd name="connsiteX23" fmla="*/ 130295 w 2088367"/>
              <a:gd name="connsiteY23" fmla="*/ 719149 h 791158"/>
              <a:gd name="connsiteX24" fmla="*/ 247872 w 2088367"/>
              <a:gd name="connsiteY24" fmla="*/ 791158 h 791158"/>
              <a:gd name="connsiteX0" fmla="*/ 276806 w 2088367"/>
              <a:gd name="connsiteY0" fmla="*/ 0 h 719149"/>
              <a:gd name="connsiteX1" fmla="*/ 51797 w 2088367"/>
              <a:gd name="connsiteY1" fmla="*/ 207884 h 719149"/>
              <a:gd name="connsiteX2" fmla="*/ 146933 w 2088367"/>
              <a:gd name="connsiteY2" fmla="*/ 497104 h 719149"/>
              <a:gd name="connsiteX3" fmla="*/ 503772 w 2088367"/>
              <a:gd name="connsiteY3" fmla="*/ 612563 h 719149"/>
              <a:gd name="connsiteX4" fmla="*/ 1018040 w 2088367"/>
              <a:gd name="connsiteY4" fmla="*/ 686037 h 719149"/>
              <a:gd name="connsiteX5" fmla="*/ 1259432 w 2088367"/>
              <a:gd name="connsiteY5" fmla="*/ 707029 h 719149"/>
              <a:gd name="connsiteX6" fmla="*/ 1511318 w 2088367"/>
              <a:gd name="connsiteY6" fmla="*/ 717525 h 719149"/>
              <a:gd name="connsiteX7" fmla="*/ 1879819 w 2088367"/>
              <a:gd name="connsiteY7" fmla="*/ 604423 h 719149"/>
              <a:gd name="connsiteX8" fmla="*/ 2038977 w 2088367"/>
              <a:gd name="connsiteY8" fmla="*/ 520319 h 719149"/>
              <a:gd name="connsiteX9" fmla="*/ 2088235 w 2088367"/>
              <a:gd name="connsiteY9" fmla="*/ 437427 h 719149"/>
              <a:gd name="connsiteX10" fmla="*/ 2047937 w 2088367"/>
              <a:gd name="connsiteY10" fmla="*/ 387534 h 719149"/>
              <a:gd name="connsiteX11" fmla="*/ 1903201 w 2088367"/>
              <a:gd name="connsiteY11" fmla="*/ 292410 h 719149"/>
              <a:gd name="connsiteX12" fmla="*/ 1643334 w 2088367"/>
              <a:gd name="connsiteY12" fmla="*/ 210557 h 719149"/>
              <a:gd name="connsiteX13" fmla="*/ 1376459 w 2088367"/>
              <a:gd name="connsiteY13" fmla="*/ 164615 h 719149"/>
              <a:gd name="connsiteX14" fmla="*/ 1051916 w 2088367"/>
              <a:gd name="connsiteY14" fmla="*/ 108135 h 719149"/>
              <a:gd name="connsiteX15" fmla="*/ 708607 w 2088367"/>
              <a:gd name="connsiteY15" fmla="*/ 118439 h 719149"/>
              <a:gd name="connsiteX16" fmla="*/ 412510 w 2088367"/>
              <a:gd name="connsiteY16" fmla="*/ 155902 h 719149"/>
              <a:gd name="connsiteX17" fmla="*/ 283372 w 2088367"/>
              <a:gd name="connsiteY17" fmla="*/ 213704 h 719149"/>
              <a:gd name="connsiteX18" fmla="*/ 199410 w 2088367"/>
              <a:gd name="connsiteY18" fmla="*/ 276682 h 719149"/>
              <a:gd name="connsiteX19" fmla="*/ 115448 w 2088367"/>
              <a:gd name="connsiteY19" fmla="*/ 329163 h 719149"/>
              <a:gd name="connsiteX20" fmla="*/ 20990 w 2088367"/>
              <a:gd name="connsiteY20" fmla="*/ 413134 h 719149"/>
              <a:gd name="connsiteX21" fmla="*/ 0 w 2088367"/>
              <a:gd name="connsiteY21" fmla="*/ 444622 h 719149"/>
              <a:gd name="connsiteX22" fmla="*/ 31485 w 2088367"/>
              <a:gd name="connsiteY22" fmla="*/ 507600 h 719149"/>
              <a:gd name="connsiteX23" fmla="*/ 130295 w 2088367"/>
              <a:gd name="connsiteY23" fmla="*/ 719149 h 719149"/>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178420 w 2067377"/>
              <a:gd name="connsiteY18" fmla="*/ 276682 h 717525"/>
              <a:gd name="connsiteX19" fmla="*/ 94458 w 2067377"/>
              <a:gd name="connsiteY19" fmla="*/ 329163 h 717525"/>
              <a:gd name="connsiteX20" fmla="*/ 0 w 2067377"/>
              <a:gd name="connsiteY20"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94458 w 2067377"/>
              <a:gd name="connsiteY18" fmla="*/ 329163 h 717525"/>
              <a:gd name="connsiteX19" fmla="*/ 0 w 2067377"/>
              <a:gd name="connsiteY19"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94458 w 2067377"/>
              <a:gd name="connsiteY17" fmla="*/ 329163 h 717525"/>
              <a:gd name="connsiteX18" fmla="*/ 0 w 2067377"/>
              <a:gd name="connsiteY18" fmla="*/ 413134 h 717525"/>
              <a:gd name="connsiteX0" fmla="*/ 318366 w 2129927"/>
              <a:gd name="connsiteY0" fmla="*/ 0 h 717525"/>
              <a:gd name="connsiteX1" fmla="*/ 93357 w 2129927"/>
              <a:gd name="connsiteY1" fmla="*/ 207884 h 717525"/>
              <a:gd name="connsiteX2" fmla="*/ 188493 w 2129927"/>
              <a:gd name="connsiteY2" fmla="*/ 497104 h 717525"/>
              <a:gd name="connsiteX3" fmla="*/ 545332 w 2129927"/>
              <a:gd name="connsiteY3" fmla="*/ 612563 h 717525"/>
              <a:gd name="connsiteX4" fmla="*/ 1059600 w 2129927"/>
              <a:gd name="connsiteY4" fmla="*/ 686037 h 717525"/>
              <a:gd name="connsiteX5" fmla="*/ 1300992 w 2129927"/>
              <a:gd name="connsiteY5" fmla="*/ 707029 h 717525"/>
              <a:gd name="connsiteX6" fmla="*/ 1552878 w 2129927"/>
              <a:gd name="connsiteY6" fmla="*/ 717525 h 717525"/>
              <a:gd name="connsiteX7" fmla="*/ 1921379 w 2129927"/>
              <a:gd name="connsiteY7" fmla="*/ 604423 h 717525"/>
              <a:gd name="connsiteX8" fmla="*/ 2080537 w 2129927"/>
              <a:gd name="connsiteY8" fmla="*/ 520319 h 717525"/>
              <a:gd name="connsiteX9" fmla="*/ 2129795 w 2129927"/>
              <a:gd name="connsiteY9" fmla="*/ 437427 h 717525"/>
              <a:gd name="connsiteX10" fmla="*/ 2089497 w 2129927"/>
              <a:gd name="connsiteY10" fmla="*/ 387534 h 717525"/>
              <a:gd name="connsiteX11" fmla="*/ 1944761 w 2129927"/>
              <a:gd name="connsiteY11" fmla="*/ 292410 h 717525"/>
              <a:gd name="connsiteX12" fmla="*/ 1684894 w 2129927"/>
              <a:gd name="connsiteY12" fmla="*/ 210557 h 717525"/>
              <a:gd name="connsiteX13" fmla="*/ 1418019 w 2129927"/>
              <a:gd name="connsiteY13" fmla="*/ 164615 h 717525"/>
              <a:gd name="connsiteX14" fmla="*/ 1093476 w 2129927"/>
              <a:gd name="connsiteY14" fmla="*/ 108135 h 717525"/>
              <a:gd name="connsiteX15" fmla="*/ 750167 w 2129927"/>
              <a:gd name="connsiteY15" fmla="*/ 118439 h 717525"/>
              <a:gd name="connsiteX16" fmla="*/ 454070 w 2129927"/>
              <a:gd name="connsiteY16" fmla="*/ 155902 h 717525"/>
              <a:gd name="connsiteX17" fmla="*/ 157008 w 2129927"/>
              <a:gd name="connsiteY17" fmla="*/ 329163 h 717525"/>
              <a:gd name="connsiteX18" fmla="*/ 0 w 2129927"/>
              <a:gd name="connsiteY18" fmla="*/ 530788 h 717525"/>
              <a:gd name="connsiteX0" fmla="*/ 93357 w 2129927"/>
              <a:gd name="connsiteY0" fmla="*/ 102506 h 612147"/>
              <a:gd name="connsiteX1" fmla="*/ 188493 w 2129927"/>
              <a:gd name="connsiteY1" fmla="*/ 391726 h 612147"/>
              <a:gd name="connsiteX2" fmla="*/ 545332 w 2129927"/>
              <a:gd name="connsiteY2" fmla="*/ 507185 h 612147"/>
              <a:gd name="connsiteX3" fmla="*/ 1059600 w 2129927"/>
              <a:gd name="connsiteY3" fmla="*/ 580659 h 612147"/>
              <a:gd name="connsiteX4" fmla="*/ 1300992 w 2129927"/>
              <a:gd name="connsiteY4" fmla="*/ 601651 h 612147"/>
              <a:gd name="connsiteX5" fmla="*/ 1552878 w 2129927"/>
              <a:gd name="connsiteY5" fmla="*/ 612147 h 612147"/>
              <a:gd name="connsiteX6" fmla="*/ 1921379 w 2129927"/>
              <a:gd name="connsiteY6" fmla="*/ 499045 h 612147"/>
              <a:gd name="connsiteX7" fmla="*/ 2080537 w 2129927"/>
              <a:gd name="connsiteY7" fmla="*/ 414941 h 612147"/>
              <a:gd name="connsiteX8" fmla="*/ 2129795 w 2129927"/>
              <a:gd name="connsiteY8" fmla="*/ 332049 h 612147"/>
              <a:gd name="connsiteX9" fmla="*/ 2089497 w 2129927"/>
              <a:gd name="connsiteY9" fmla="*/ 282156 h 612147"/>
              <a:gd name="connsiteX10" fmla="*/ 1944761 w 2129927"/>
              <a:gd name="connsiteY10" fmla="*/ 187032 h 612147"/>
              <a:gd name="connsiteX11" fmla="*/ 1684894 w 2129927"/>
              <a:gd name="connsiteY11" fmla="*/ 105179 h 612147"/>
              <a:gd name="connsiteX12" fmla="*/ 1418019 w 2129927"/>
              <a:gd name="connsiteY12" fmla="*/ 59237 h 612147"/>
              <a:gd name="connsiteX13" fmla="*/ 1093476 w 2129927"/>
              <a:gd name="connsiteY13" fmla="*/ 2757 h 612147"/>
              <a:gd name="connsiteX14" fmla="*/ 750167 w 2129927"/>
              <a:gd name="connsiteY14" fmla="*/ 13061 h 612147"/>
              <a:gd name="connsiteX15" fmla="*/ 454070 w 2129927"/>
              <a:gd name="connsiteY15" fmla="*/ 50524 h 612147"/>
              <a:gd name="connsiteX16" fmla="*/ 157008 w 2129927"/>
              <a:gd name="connsiteY16" fmla="*/ 223785 h 612147"/>
              <a:gd name="connsiteX17" fmla="*/ 0 w 2129927"/>
              <a:gd name="connsiteY17" fmla="*/ 425410 h 612147"/>
              <a:gd name="connsiteX0" fmla="*/ 93357 w 2129927"/>
              <a:gd name="connsiteY0" fmla="*/ 102506 h 612147"/>
              <a:gd name="connsiteX1" fmla="*/ 188493 w 2129927"/>
              <a:gd name="connsiteY1" fmla="*/ 391726 h 612147"/>
              <a:gd name="connsiteX2" fmla="*/ 545332 w 2129927"/>
              <a:gd name="connsiteY2" fmla="*/ 507185 h 612147"/>
              <a:gd name="connsiteX3" fmla="*/ 1300992 w 2129927"/>
              <a:gd name="connsiteY3" fmla="*/ 601651 h 612147"/>
              <a:gd name="connsiteX4" fmla="*/ 1552878 w 2129927"/>
              <a:gd name="connsiteY4" fmla="*/ 612147 h 612147"/>
              <a:gd name="connsiteX5" fmla="*/ 1921379 w 2129927"/>
              <a:gd name="connsiteY5" fmla="*/ 499045 h 612147"/>
              <a:gd name="connsiteX6" fmla="*/ 2080537 w 2129927"/>
              <a:gd name="connsiteY6" fmla="*/ 414941 h 612147"/>
              <a:gd name="connsiteX7" fmla="*/ 2129795 w 2129927"/>
              <a:gd name="connsiteY7" fmla="*/ 332049 h 612147"/>
              <a:gd name="connsiteX8" fmla="*/ 2089497 w 2129927"/>
              <a:gd name="connsiteY8" fmla="*/ 282156 h 612147"/>
              <a:gd name="connsiteX9" fmla="*/ 1944761 w 2129927"/>
              <a:gd name="connsiteY9" fmla="*/ 187032 h 612147"/>
              <a:gd name="connsiteX10" fmla="*/ 1684894 w 2129927"/>
              <a:gd name="connsiteY10" fmla="*/ 105179 h 612147"/>
              <a:gd name="connsiteX11" fmla="*/ 1418019 w 2129927"/>
              <a:gd name="connsiteY11" fmla="*/ 59237 h 612147"/>
              <a:gd name="connsiteX12" fmla="*/ 1093476 w 2129927"/>
              <a:gd name="connsiteY12" fmla="*/ 2757 h 612147"/>
              <a:gd name="connsiteX13" fmla="*/ 750167 w 2129927"/>
              <a:gd name="connsiteY13" fmla="*/ 13061 h 612147"/>
              <a:gd name="connsiteX14" fmla="*/ 454070 w 2129927"/>
              <a:gd name="connsiteY14" fmla="*/ 50524 h 612147"/>
              <a:gd name="connsiteX15" fmla="*/ 157008 w 2129927"/>
              <a:gd name="connsiteY15" fmla="*/ 223785 h 612147"/>
              <a:gd name="connsiteX16" fmla="*/ 0 w 2129927"/>
              <a:gd name="connsiteY16" fmla="*/ 425410 h 612147"/>
              <a:gd name="connsiteX0" fmla="*/ 93357 w 2129927"/>
              <a:gd name="connsiteY0" fmla="*/ 102506 h 612166"/>
              <a:gd name="connsiteX1" fmla="*/ 188493 w 2129927"/>
              <a:gd name="connsiteY1" fmla="*/ 391726 h 612166"/>
              <a:gd name="connsiteX2" fmla="*/ 545332 w 2129927"/>
              <a:gd name="connsiteY2" fmla="*/ 507185 h 612166"/>
              <a:gd name="connsiteX3" fmla="*/ 1552878 w 2129927"/>
              <a:gd name="connsiteY3" fmla="*/ 612147 h 612166"/>
              <a:gd name="connsiteX4" fmla="*/ 1921379 w 2129927"/>
              <a:gd name="connsiteY4" fmla="*/ 499045 h 612166"/>
              <a:gd name="connsiteX5" fmla="*/ 2080537 w 2129927"/>
              <a:gd name="connsiteY5" fmla="*/ 414941 h 612166"/>
              <a:gd name="connsiteX6" fmla="*/ 2129795 w 2129927"/>
              <a:gd name="connsiteY6" fmla="*/ 332049 h 612166"/>
              <a:gd name="connsiteX7" fmla="*/ 2089497 w 2129927"/>
              <a:gd name="connsiteY7" fmla="*/ 282156 h 612166"/>
              <a:gd name="connsiteX8" fmla="*/ 1944761 w 2129927"/>
              <a:gd name="connsiteY8" fmla="*/ 187032 h 612166"/>
              <a:gd name="connsiteX9" fmla="*/ 1684894 w 2129927"/>
              <a:gd name="connsiteY9" fmla="*/ 105179 h 612166"/>
              <a:gd name="connsiteX10" fmla="*/ 1418019 w 2129927"/>
              <a:gd name="connsiteY10" fmla="*/ 59237 h 612166"/>
              <a:gd name="connsiteX11" fmla="*/ 1093476 w 2129927"/>
              <a:gd name="connsiteY11" fmla="*/ 2757 h 612166"/>
              <a:gd name="connsiteX12" fmla="*/ 750167 w 2129927"/>
              <a:gd name="connsiteY12" fmla="*/ 13061 h 612166"/>
              <a:gd name="connsiteX13" fmla="*/ 454070 w 2129927"/>
              <a:gd name="connsiteY13" fmla="*/ 50524 h 612166"/>
              <a:gd name="connsiteX14" fmla="*/ 157008 w 2129927"/>
              <a:gd name="connsiteY14" fmla="*/ 223785 h 612166"/>
              <a:gd name="connsiteX15" fmla="*/ 0 w 2129927"/>
              <a:gd name="connsiteY15" fmla="*/ 425410 h 612166"/>
              <a:gd name="connsiteX0" fmla="*/ 93357 w 2129927"/>
              <a:gd name="connsiteY0" fmla="*/ 102506 h 516524"/>
              <a:gd name="connsiteX1" fmla="*/ 188493 w 2129927"/>
              <a:gd name="connsiteY1" fmla="*/ 391726 h 516524"/>
              <a:gd name="connsiteX2" fmla="*/ 545332 w 2129927"/>
              <a:gd name="connsiteY2" fmla="*/ 507185 h 516524"/>
              <a:gd name="connsiteX3" fmla="*/ 1921379 w 2129927"/>
              <a:gd name="connsiteY3" fmla="*/ 499045 h 516524"/>
              <a:gd name="connsiteX4" fmla="*/ 2080537 w 2129927"/>
              <a:gd name="connsiteY4" fmla="*/ 414941 h 516524"/>
              <a:gd name="connsiteX5" fmla="*/ 2129795 w 2129927"/>
              <a:gd name="connsiteY5" fmla="*/ 332049 h 516524"/>
              <a:gd name="connsiteX6" fmla="*/ 2089497 w 2129927"/>
              <a:gd name="connsiteY6" fmla="*/ 282156 h 516524"/>
              <a:gd name="connsiteX7" fmla="*/ 1944761 w 2129927"/>
              <a:gd name="connsiteY7" fmla="*/ 187032 h 516524"/>
              <a:gd name="connsiteX8" fmla="*/ 1684894 w 2129927"/>
              <a:gd name="connsiteY8" fmla="*/ 105179 h 516524"/>
              <a:gd name="connsiteX9" fmla="*/ 1418019 w 2129927"/>
              <a:gd name="connsiteY9" fmla="*/ 59237 h 516524"/>
              <a:gd name="connsiteX10" fmla="*/ 1093476 w 2129927"/>
              <a:gd name="connsiteY10" fmla="*/ 2757 h 516524"/>
              <a:gd name="connsiteX11" fmla="*/ 750167 w 2129927"/>
              <a:gd name="connsiteY11" fmla="*/ 13061 h 516524"/>
              <a:gd name="connsiteX12" fmla="*/ 454070 w 2129927"/>
              <a:gd name="connsiteY12" fmla="*/ 50524 h 516524"/>
              <a:gd name="connsiteX13" fmla="*/ 157008 w 2129927"/>
              <a:gd name="connsiteY13" fmla="*/ 223785 h 516524"/>
              <a:gd name="connsiteX14" fmla="*/ 0 w 2129927"/>
              <a:gd name="connsiteY14" fmla="*/ 425410 h 516524"/>
              <a:gd name="connsiteX0" fmla="*/ 93357 w 2129927"/>
              <a:gd name="connsiteY0" fmla="*/ 102506 h 537889"/>
              <a:gd name="connsiteX1" fmla="*/ 545332 w 2129927"/>
              <a:gd name="connsiteY1" fmla="*/ 507185 h 537889"/>
              <a:gd name="connsiteX2" fmla="*/ 1921379 w 2129927"/>
              <a:gd name="connsiteY2" fmla="*/ 499045 h 537889"/>
              <a:gd name="connsiteX3" fmla="*/ 2080537 w 2129927"/>
              <a:gd name="connsiteY3" fmla="*/ 414941 h 537889"/>
              <a:gd name="connsiteX4" fmla="*/ 2129795 w 2129927"/>
              <a:gd name="connsiteY4" fmla="*/ 332049 h 537889"/>
              <a:gd name="connsiteX5" fmla="*/ 2089497 w 2129927"/>
              <a:gd name="connsiteY5" fmla="*/ 282156 h 537889"/>
              <a:gd name="connsiteX6" fmla="*/ 1944761 w 2129927"/>
              <a:gd name="connsiteY6" fmla="*/ 187032 h 537889"/>
              <a:gd name="connsiteX7" fmla="*/ 1684894 w 2129927"/>
              <a:gd name="connsiteY7" fmla="*/ 105179 h 537889"/>
              <a:gd name="connsiteX8" fmla="*/ 1418019 w 2129927"/>
              <a:gd name="connsiteY8" fmla="*/ 59237 h 537889"/>
              <a:gd name="connsiteX9" fmla="*/ 1093476 w 2129927"/>
              <a:gd name="connsiteY9" fmla="*/ 2757 h 537889"/>
              <a:gd name="connsiteX10" fmla="*/ 750167 w 2129927"/>
              <a:gd name="connsiteY10" fmla="*/ 13061 h 537889"/>
              <a:gd name="connsiteX11" fmla="*/ 454070 w 2129927"/>
              <a:gd name="connsiteY11" fmla="*/ 50524 h 537889"/>
              <a:gd name="connsiteX12" fmla="*/ 157008 w 2129927"/>
              <a:gd name="connsiteY12" fmla="*/ 223785 h 537889"/>
              <a:gd name="connsiteX13" fmla="*/ 0 w 2129927"/>
              <a:gd name="connsiteY13" fmla="*/ 425410 h 537889"/>
              <a:gd name="connsiteX0" fmla="*/ 93357 w 2129927"/>
              <a:gd name="connsiteY0" fmla="*/ 102506 h 511629"/>
              <a:gd name="connsiteX1" fmla="*/ 1921379 w 2129927"/>
              <a:gd name="connsiteY1" fmla="*/ 499045 h 511629"/>
              <a:gd name="connsiteX2" fmla="*/ 2080537 w 2129927"/>
              <a:gd name="connsiteY2" fmla="*/ 414941 h 511629"/>
              <a:gd name="connsiteX3" fmla="*/ 2129795 w 2129927"/>
              <a:gd name="connsiteY3" fmla="*/ 332049 h 511629"/>
              <a:gd name="connsiteX4" fmla="*/ 2089497 w 2129927"/>
              <a:gd name="connsiteY4" fmla="*/ 282156 h 511629"/>
              <a:gd name="connsiteX5" fmla="*/ 1944761 w 2129927"/>
              <a:gd name="connsiteY5" fmla="*/ 187032 h 511629"/>
              <a:gd name="connsiteX6" fmla="*/ 1684894 w 2129927"/>
              <a:gd name="connsiteY6" fmla="*/ 105179 h 511629"/>
              <a:gd name="connsiteX7" fmla="*/ 1418019 w 2129927"/>
              <a:gd name="connsiteY7" fmla="*/ 59237 h 511629"/>
              <a:gd name="connsiteX8" fmla="*/ 1093476 w 2129927"/>
              <a:gd name="connsiteY8" fmla="*/ 2757 h 511629"/>
              <a:gd name="connsiteX9" fmla="*/ 750167 w 2129927"/>
              <a:gd name="connsiteY9" fmla="*/ 13061 h 511629"/>
              <a:gd name="connsiteX10" fmla="*/ 454070 w 2129927"/>
              <a:gd name="connsiteY10" fmla="*/ 50524 h 511629"/>
              <a:gd name="connsiteX11" fmla="*/ 157008 w 2129927"/>
              <a:gd name="connsiteY11" fmla="*/ 223785 h 511629"/>
              <a:gd name="connsiteX12" fmla="*/ 0 w 2129927"/>
              <a:gd name="connsiteY12" fmla="*/ 425410 h 511629"/>
              <a:gd name="connsiteX0" fmla="*/ 1921379 w 2129927"/>
              <a:gd name="connsiteY0" fmla="*/ 499045 h 511629"/>
              <a:gd name="connsiteX1" fmla="*/ 2080537 w 2129927"/>
              <a:gd name="connsiteY1" fmla="*/ 414941 h 511629"/>
              <a:gd name="connsiteX2" fmla="*/ 2129795 w 2129927"/>
              <a:gd name="connsiteY2" fmla="*/ 332049 h 511629"/>
              <a:gd name="connsiteX3" fmla="*/ 2089497 w 2129927"/>
              <a:gd name="connsiteY3" fmla="*/ 282156 h 511629"/>
              <a:gd name="connsiteX4" fmla="*/ 1944761 w 2129927"/>
              <a:gd name="connsiteY4" fmla="*/ 187032 h 511629"/>
              <a:gd name="connsiteX5" fmla="*/ 1684894 w 2129927"/>
              <a:gd name="connsiteY5" fmla="*/ 105179 h 511629"/>
              <a:gd name="connsiteX6" fmla="*/ 1418019 w 2129927"/>
              <a:gd name="connsiteY6" fmla="*/ 59237 h 511629"/>
              <a:gd name="connsiteX7" fmla="*/ 1093476 w 2129927"/>
              <a:gd name="connsiteY7" fmla="*/ 2757 h 511629"/>
              <a:gd name="connsiteX8" fmla="*/ 750167 w 2129927"/>
              <a:gd name="connsiteY8" fmla="*/ 13061 h 511629"/>
              <a:gd name="connsiteX9" fmla="*/ 454070 w 2129927"/>
              <a:gd name="connsiteY9" fmla="*/ 50524 h 511629"/>
              <a:gd name="connsiteX10" fmla="*/ 157008 w 2129927"/>
              <a:gd name="connsiteY10" fmla="*/ 223785 h 511629"/>
              <a:gd name="connsiteX11" fmla="*/ 0 w 2129927"/>
              <a:gd name="connsiteY11" fmla="*/ 425410 h 511629"/>
              <a:gd name="connsiteX0" fmla="*/ 2080537 w 2129927"/>
              <a:gd name="connsiteY0" fmla="*/ 414941 h 425410"/>
              <a:gd name="connsiteX1" fmla="*/ 2129795 w 2129927"/>
              <a:gd name="connsiteY1" fmla="*/ 332049 h 425410"/>
              <a:gd name="connsiteX2" fmla="*/ 2089497 w 2129927"/>
              <a:gd name="connsiteY2" fmla="*/ 282156 h 425410"/>
              <a:gd name="connsiteX3" fmla="*/ 1944761 w 2129927"/>
              <a:gd name="connsiteY3" fmla="*/ 187032 h 425410"/>
              <a:gd name="connsiteX4" fmla="*/ 1684894 w 2129927"/>
              <a:gd name="connsiteY4" fmla="*/ 105179 h 425410"/>
              <a:gd name="connsiteX5" fmla="*/ 1418019 w 2129927"/>
              <a:gd name="connsiteY5" fmla="*/ 59237 h 425410"/>
              <a:gd name="connsiteX6" fmla="*/ 1093476 w 2129927"/>
              <a:gd name="connsiteY6" fmla="*/ 2757 h 425410"/>
              <a:gd name="connsiteX7" fmla="*/ 750167 w 2129927"/>
              <a:gd name="connsiteY7" fmla="*/ 13061 h 425410"/>
              <a:gd name="connsiteX8" fmla="*/ 454070 w 2129927"/>
              <a:gd name="connsiteY8" fmla="*/ 50524 h 425410"/>
              <a:gd name="connsiteX9" fmla="*/ 157008 w 2129927"/>
              <a:gd name="connsiteY9" fmla="*/ 223785 h 425410"/>
              <a:gd name="connsiteX10" fmla="*/ 0 w 2129927"/>
              <a:gd name="connsiteY10" fmla="*/ 425410 h 425410"/>
              <a:gd name="connsiteX0" fmla="*/ 2129795 w 2129927"/>
              <a:gd name="connsiteY0" fmla="*/ 332049 h 425410"/>
              <a:gd name="connsiteX1" fmla="*/ 2089497 w 2129927"/>
              <a:gd name="connsiteY1" fmla="*/ 282156 h 425410"/>
              <a:gd name="connsiteX2" fmla="*/ 1944761 w 2129927"/>
              <a:gd name="connsiteY2" fmla="*/ 187032 h 425410"/>
              <a:gd name="connsiteX3" fmla="*/ 1684894 w 2129927"/>
              <a:gd name="connsiteY3" fmla="*/ 105179 h 425410"/>
              <a:gd name="connsiteX4" fmla="*/ 1418019 w 2129927"/>
              <a:gd name="connsiteY4" fmla="*/ 59237 h 425410"/>
              <a:gd name="connsiteX5" fmla="*/ 1093476 w 2129927"/>
              <a:gd name="connsiteY5" fmla="*/ 2757 h 425410"/>
              <a:gd name="connsiteX6" fmla="*/ 750167 w 2129927"/>
              <a:gd name="connsiteY6" fmla="*/ 13061 h 425410"/>
              <a:gd name="connsiteX7" fmla="*/ 454070 w 2129927"/>
              <a:gd name="connsiteY7" fmla="*/ 50524 h 425410"/>
              <a:gd name="connsiteX8" fmla="*/ 157008 w 2129927"/>
              <a:gd name="connsiteY8" fmla="*/ 223785 h 425410"/>
              <a:gd name="connsiteX9" fmla="*/ 0 w 2129927"/>
              <a:gd name="connsiteY9" fmla="*/ 425410 h 425410"/>
              <a:gd name="connsiteX0" fmla="*/ 2089497 w 2089497"/>
              <a:gd name="connsiteY0" fmla="*/ 282156 h 425410"/>
              <a:gd name="connsiteX1" fmla="*/ 1944761 w 2089497"/>
              <a:gd name="connsiteY1" fmla="*/ 187032 h 425410"/>
              <a:gd name="connsiteX2" fmla="*/ 1684894 w 2089497"/>
              <a:gd name="connsiteY2" fmla="*/ 105179 h 425410"/>
              <a:gd name="connsiteX3" fmla="*/ 1418019 w 2089497"/>
              <a:gd name="connsiteY3" fmla="*/ 59237 h 425410"/>
              <a:gd name="connsiteX4" fmla="*/ 1093476 w 2089497"/>
              <a:gd name="connsiteY4" fmla="*/ 2757 h 425410"/>
              <a:gd name="connsiteX5" fmla="*/ 750167 w 2089497"/>
              <a:gd name="connsiteY5" fmla="*/ 13061 h 425410"/>
              <a:gd name="connsiteX6" fmla="*/ 454070 w 2089497"/>
              <a:gd name="connsiteY6" fmla="*/ 50524 h 425410"/>
              <a:gd name="connsiteX7" fmla="*/ 157008 w 2089497"/>
              <a:gd name="connsiteY7" fmla="*/ 223785 h 425410"/>
              <a:gd name="connsiteX8" fmla="*/ 0 w 2089497"/>
              <a:gd name="connsiteY8" fmla="*/ 425410 h 425410"/>
              <a:gd name="connsiteX0" fmla="*/ 1944761 w 1944761"/>
              <a:gd name="connsiteY0" fmla="*/ 187032 h 425410"/>
              <a:gd name="connsiteX1" fmla="*/ 1684894 w 1944761"/>
              <a:gd name="connsiteY1" fmla="*/ 105179 h 425410"/>
              <a:gd name="connsiteX2" fmla="*/ 1418019 w 1944761"/>
              <a:gd name="connsiteY2" fmla="*/ 59237 h 425410"/>
              <a:gd name="connsiteX3" fmla="*/ 1093476 w 1944761"/>
              <a:gd name="connsiteY3" fmla="*/ 2757 h 425410"/>
              <a:gd name="connsiteX4" fmla="*/ 750167 w 1944761"/>
              <a:gd name="connsiteY4" fmla="*/ 13061 h 425410"/>
              <a:gd name="connsiteX5" fmla="*/ 454070 w 1944761"/>
              <a:gd name="connsiteY5" fmla="*/ 50524 h 425410"/>
              <a:gd name="connsiteX6" fmla="*/ 157008 w 1944761"/>
              <a:gd name="connsiteY6" fmla="*/ 223785 h 425410"/>
              <a:gd name="connsiteX7" fmla="*/ 0 w 1944761"/>
              <a:gd name="connsiteY7" fmla="*/ 425410 h 425410"/>
              <a:gd name="connsiteX0" fmla="*/ 1684894 w 1684894"/>
              <a:gd name="connsiteY0" fmla="*/ 105179 h 425410"/>
              <a:gd name="connsiteX1" fmla="*/ 1418019 w 1684894"/>
              <a:gd name="connsiteY1" fmla="*/ 59237 h 425410"/>
              <a:gd name="connsiteX2" fmla="*/ 1093476 w 1684894"/>
              <a:gd name="connsiteY2" fmla="*/ 2757 h 425410"/>
              <a:gd name="connsiteX3" fmla="*/ 750167 w 1684894"/>
              <a:gd name="connsiteY3" fmla="*/ 13061 h 425410"/>
              <a:gd name="connsiteX4" fmla="*/ 454070 w 1684894"/>
              <a:gd name="connsiteY4" fmla="*/ 50524 h 425410"/>
              <a:gd name="connsiteX5" fmla="*/ 157008 w 1684894"/>
              <a:gd name="connsiteY5" fmla="*/ 223785 h 425410"/>
              <a:gd name="connsiteX6" fmla="*/ 0 w 1684894"/>
              <a:gd name="connsiteY6" fmla="*/ 425410 h 425410"/>
              <a:gd name="connsiteX0" fmla="*/ 1684894 w 1684894"/>
              <a:gd name="connsiteY0" fmla="*/ 109427 h 429658"/>
              <a:gd name="connsiteX1" fmla="*/ 1395714 w 1684894"/>
              <a:gd name="connsiteY1" fmla="*/ 122327 h 429658"/>
              <a:gd name="connsiteX2" fmla="*/ 1093476 w 1684894"/>
              <a:gd name="connsiteY2" fmla="*/ 7005 h 429658"/>
              <a:gd name="connsiteX3" fmla="*/ 750167 w 1684894"/>
              <a:gd name="connsiteY3" fmla="*/ 17309 h 429658"/>
              <a:gd name="connsiteX4" fmla="*/ 454070 w 1684894"/>
              <a:gd name="connsiteY4" fmla="*/ 54772 h 429658"/>
              <a:gd name="connsiteX5" fmla="*/ 157008 w 1684894"/>
              <a:gd name="connsiteY5" fmla="*/ 228033 h 429658"/>
              <a:gd name="connsiteX6" fmla="*/ 0 w 1684894"/>
              <a:gd name="connsiteY6" fmla="*/ 429658 h 429658"/>
              <a:gd name="connsiteX0" fmla="*/ 1684894 w 1684894"/>
              <a:gd name="connsiteY0" fmla="*/ 97501 h 417732"/>
              <a:gd name="connsiteX1" fmla="*/ 1395714 w 1684894"/>
              <a:gd name="connsiteY1" fmla="*/ 110401 h 417732"/>
              <a:gd name="connsiteX2" fmla="*/ 970800 w 1684894"/>
              <a:gd name="connsiteY2" fmla="*/ 132377 h 417732"/>
              <a:gd name="connsiteX3" fmla="*/ 750167 w 1684894"/>
              <a:gd name="connsiteY3" fmla="*/ 5383 h 417732"/>
              <a:gd name="connsiteX4" fmla="*/ 454070 w 1684894"/>
              <a:gd name="connsiteY4" fmla="*/ 42846 h 417732"/>
              <a:gd name="connsiteX5" fmla="*/ 157008 w 1684894"/>
              <a:gd name="connsiteY5" fmla="*/ 216107 h 417732"/>
              <a:gd name="connsiteX6" fmla="*/ 0 w 1684894"/>
              <a:gd name="connsiteY6" fmla="*/ 417732 h 417732"/>
              <a:gd name="connsiteX0" fmla="*/ 1684894 w 1684894"/>
              <a:gd name="connsiteY0" fmla="*/ 56118 h 376349"/>
              <a:gd name="connsiteX1" fmla="*/ 1395714 w 1684894"/>
              <a:gd name="connsiteY1" fmla="*/ 69018 h 376349"/>
              <a:gd name="connsiteX2" fmla="*/ 970800 w 1684894"/>
              <a:gd name="connsiteY2" fmla="*/ 90994 h 376349"/>
              <a:gd name="connsiteX3" fmla="*/ 649796 w 1684894"/>
              <a:gd name="connsiteY3" fmla="*/ 91491 h 376349"/>
              <a:gd name="connsiteX4" fmla="*/ 454070 w 1684894"/>
              <a:gd name="connsiteY4" fmla="*/ 1463 h 376349"/>
              <a:gd name="connsiteX5" fmla="*/ 157008 w 1684894"/>
              <a:gd name="connsiteY5" fmla="*/ 174724 h 376349"/>
              <a:gd name="connsiteX6" fmla="*/ 0 w 1684894"/>
              <a:gd name="connsiteY6" fmla="*/ 376349 h 376349"/>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157008 w 1684894"/>
              <a:gd name="connsiteY5" fmla="*/ 126417 h 328042"/>
              <a:gd name="connsiteX6" fmla="*/ 0 w 1684894"/>
              <a:gd name="connsiteY6" fmla="*/ 328042 h 328042"/>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0 w 1684894"/>
              <a:gd name="connsiteY5" fmla="*/ 328042 h 328042"/>
              <a:gd name="connsiteX0" fmla="*/ 1320042 w 1320042"/>
              <a:gd name="connsiteY0" fmla="*/ 7811 h 44546"/>
              <a:gd name="connsiteX1" fmla="*/ 1030862 w 1320042"/>
              <a:gd name="connsiteY1" fmla="*/ 20711 h 44546"/>
              <a:gd name="connsiteX2" fmla="*/ 605948 w 1320042"/>
              <a:gd name="connsiteY2" fmla="*/ 42687 h 44546"/>
              <a:gd name="connsiteX3" fmla="*/ 284944 w 1320042"/>
              <a:gd name="connsiteY3" fmla="*/ 43184 h 44546"/>
              <a:gd name="connsiteX4" fmla="*/ 0 w 1320042"/>
              <a:gd name="connsiteY4" fmla="*/ 41419 h 44546"/>
              <a:gd name="connsiteX0" fmla="*/ 1320042 w 1320042"/>
              <a:gd name="connsiteY0" fmla="*/ 7811 h 72606"/>
              <a:gd name="connsiteX1" fmla="*/ 1030862 w 1320042"/>
              <a:gd name="connsiteY1" fmla="*/ 20711 h 72606"/>
              <a:gd name="connsiteX2" fmla="*/ 605948 w 1320042"/>
              <a:gd name="connsiteY2" fmla="*/ 42687 h 72606"/>
              <a:gd name="connsiteX3" fmla="*/ 240335 w 1320042"/>
              <a:gd name="connsiteY3" fmla="*/ 72605 h 72606"/>
              <a:gd name="connsiteX4" fmla="*/ 0 w 1320042"/>
              <a:gd name="connsiteY4" fmla="*/ 41419 h 72606"/>
              <a:gd name="connsiteX0" fmla="*/ 1320042 w 1320042"/>
              <a:gd name="connsiteY0" fmla="*/ 3698 h 68493"/>
              <a:gd name="connsiteX1" fmla="*/ 1042014 w 1320042"/>
              <a:gd name="connsiteY1" fmla="*/ 65633 h 68493"/>
              <a:gd name="connsiteX2" fmla="*/ 605948 w 1320042"/>
              <a:gd name="connsiteY2" fmla="*/ 38574 h 68493"/>
              <a:gd name="connsiteX3" fmla="*/ 240335 w 1320042"/>
              <a:gd name="connsiteY3" fmla="*/ 68492 h 68493"/>
              <a:gd name="connsiteX4" fmla="*/ 0 w 1320042"/>
              <a:gd name="connsiteY4" fmla="*/ 37306 h 68493"/>
              <a:gd name="connsiteX0" fmla="*/ 1360430 w 1360430"/>
              <a:gd name="connsiteY0" fmla="*/ 3183 h 85738"/>
              <a:gd name="connsiteX1" fmla="*/ 1042014 w 1360430"/>
              <a:gd name="connsiteY1" fmla="*/ 82878 h 85738"/>
              <a:gd name="connsiteX2" fmla="*/ 605948 w 1360430"/>
              <a:gd name="connsiteY2" fmla="*/ 55819 h 85738"/>
              <a:gd name="connsiteX3" fmla="*/ 240335 w 1360430"/>
              <a:gd name="connsiteY3" fmla="*/ 85737 h 85738"/>
              <a:gd name="connsiteX4" fmla="*/ 0 w 1360430"/>
              <a:gd name="connsiteY4" fmla="*/ 54551 h 85738"/>
              <a:gd name="connsiteX0" fmla="*/ 1360430 w 1360430"/>
              <a:gd name="connsiteY0" fmla="*/ 0 h 82555"/>
              <a:gd name="connsiteX1" fmla="*/ 104201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2555"/>
              <a:gd name="connsiteX1" fmla="*/ 96460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4506"/>
              <a:gd name="connsiteX1" fmla="*/ 964604 w 1360430"/>
              <a:gd name="connsiteY1" fmla="*/ 79695 h 84506"/>
              <a:gd name="connsiteX2" fmla="*/ 589119 w 1360430"/>
              <a:gd name="connsiteY2" fmla="*/ 76316 h 84506"/>
              <a:gd name="connsiteX3" fmla="*/ 240335 w 1360430"/>
              <a:gd name="connsiteY3" fmla="*/ 82554 h 84506"/>
              <a:gd name="connsiteX4" fmla="*/ 0 w 1360430"/>
              <a:gd name="connsiteY4" fmla="*/ 51368 h 84506"/>
              <a:gd name="connsiteX0" fmla="*/ 1360430 w 1360430"/>
              <a:gd name="connsiteY0" fmla="*/ 0 h 85354"/>
              <a:gd name="connsiteX1" fmla="*/ 964604 w 1360430"/>
              <a:gd name="connsiteY1" fmla="*/ 79695 h 85354"/>
              <a:gd name="connsiteX2" fmla="*/ 589119 w 1360430"/>
              <a:gd name="connsiteY2" fmla="*/ 76316 h 85354"/>
              <a:gd name="connsiteX3" fmla="*/ 213410 w 1360430"/>
              <a:gd name="connsiteY3" fmla="*/ 55915 h 85354"/>
              <a:gd name="connsiteX4" fmla="*/ 0 w 1360430"/>
              <a:gd name="connsiteY4" fmla="*/ 51368 h 85354"/>
              <a:gd name="connsiteX0" fmla="*/ 1474864 w 1474864"/>
              <a:gd name="connsiteY0" fmla="*/ 0 h 128326"/>
              <a:gd name="connsiteX1" fmla="*/ 1079038 w 1474864"/>
              <a:gd name="connsiteY1" fmla="*/ 79695 h 128326"/>
              <a:gd name="connsiteX2" fmla="*/ 703553 w 1474864"/>
              <a:gd name="connsiteY2" fmla="*/ 76316 h 128326"/>
              <a:gd name="connsiteX3" fmla="*/ 327844 w 1474864"/>
              <a:gd name="connsiteY3" fmla="*/ 55915 h 128326"/>
              <a:gd name="connsiteX4" fmla="*/ 0 w 1474864"/>
              <a:gd name="connsiteY4" fmla="*/ 128326 h 128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864" h="128326">
                <a:moveTo>
                  <a:pt x="1474864" y="0"/>
                </a:moveTo>
                <a:cubicBezTo>
                  <a:pt x="1319759" y="43820"/>
                  <a:pt x="1207590" y="66976"/>
                  <a:pt x="1079038" y="79695"/>
                </a:cubicBezTo>
                <a:cubicBezTo>
                  <a:pt x="950486" y="92414"/>
                  <a:pt x="828752" y="80279"/>
                  <a:pt x="703553" y="76316"/>
                </a:cubicBezTo>
                <a:cubicBezTo>
                  <a:pt x="578354" y="72353"/>
                  <a:pt x="445103" y="47247"/>
                  <a:pt x="327844" y="55915"/>
                </a:cubicBezTo>
                <a:cubicBezTo>
                  <a:pt x="210585" y="64583"/>
                  <a:pt x="108299" y="80850"/>
                  <a:pt x="0" y="128326"/>
                </a:cubicBezTo>
              </a:path>
            </a:pathLst>
          </a:custGeom>
          <a:ln w="142875" cmpd="sng">
            <a:solidFill>
              <a:srgbClr val="FFFF00">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rot="10800000">
            <a:off x="2367337" y="3863243"/>
            <a:ext cx="1935722" cy="220423"/>
          </a:xfrm>
          <a:custGeom>
            <a:avLst/>
            <a:gdLst>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2245987 w 2357973"/>
              <a:gd name="connsiteY8" fmla="*/ 524814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57973"/>
              <a:gd name="connsiteY0" fmla="*/ 104963 h 587791"/>
              <a:gd name="connsiteX1" fmla="*/ 31485 w 2357973"/>
              <a:gd name="connsiteY1" fmla="*/ 167941 h 587791"/>
              <a:gd name="connsiteX2" fmla="*/ 20990 w 2357973"/>
              <a:gd name="connsiteY2" fmla="*/ 199429 h 587791"/>
              <a:gd name="connsiteX3" fmla="*/ 146933 w 2357973"/>
              <a:gd name="connsiteY3" fmla="*/ 367370 h 587791"/>
              <a:gd name="connsiteX4" fmla="*/ 503772 w 2357973"/>
              <a:gd name="connsiteY4" fmla="*/ 482829 h 587791"/>
              <a:gd name="connsiteX5" fmla="*/ 1018040 w 2357973"/>
              <a:gd name="connsiteY5" fmla="*/ 556303 h 587791"/>
              <a:gd name="connsiteX6" fmla="*/ 1259432 w 2357973"/>
              <a:gd name="connsiteY6" fmla="*/ 577295 h 587791"/>
              <a:gd name="connsiteX7" fmla="*/ 1511318 w 2357973"/>
              <a:gd name="connsiteY7" fmla="*/ 587791 h 587791"/>
              <a:gd name="connsiteX8" fmla="*/ 1879819 w 2357973"/>
              <a:gd name="connsiteY8" fmla="*/ 474689 h 587791"/>
              <a:gd name="connsiteX9" fmla="*/ 2319453 w 2357973"/>
              <a:gd name="connsiteY9" fmla="*/ 493325 h 587791"/>
              <a:gd name="connsiteX10" fmla="*/ 2319453 w 2357973"/>
              <a:gd name="connsiteY10" fmla="*/ 367370 h 587791"/>
              <a:gd name="connsiteX11" fmla="*/ 2256482 w 2357973"/>
              <a:gd name="connsiteY11" fmla="*/ 314888 h 587791"/>
              <a:gd name="connsiteX12" fmla="*/ 2025586 w 2357973"/>
              <a:gd name="connsiteY12" fmla="*/ 209926 h 587791"/>
              <a:gd name="connsiteX13" fmla="*/ 1710728 w 2357973"/>
              <a:gd name="connsiteY13" fmla="*/ 125956 h 587791"/>
              <a:gd name="connsiteX14" fmla="*/ 1532308 w 2357973"/>
              <a:gd name="connsiteY14" fmla="*/ 73474 h 587791"/>
              <a:gd name="connsiteX15" fmla="*/ 1133488 w 2357973"/>
              <a:gd name="connsiteY15" fmla="*/ 20993 h 587791"/>
              <a:gd name="connsiteX16" fmla="*/ 734668 w 2357973"/>
              <a:gd name="connsiteY16" fmla="*/ 0 h 587791"/>
              <a:gd name="connsiteX17" fmla="*/ 566744 w 2357973"/>
              <a:gd name="connsiteY17" fmla="*/ 10497 h 587791"/>
              <a:gd name="connsiteX18" fmla="*/ 283372 w 2357973"/>
              <a:gd name="connsiteY18" fmla="*/ 83970 h 587791"/>
              <a:gd name="connsiteX19" fmla="*/ 199410 w 2357973"/>
              <a:gd name="connsiteY19" fmla="*/ 146948 h 587791"/>
              <a:gd name="connsiteX20" fmla="*/ 115448 w 2357973"/>
              <a:gd name="connsiteY20" fmla="*/ 199429 h 587791"/>
              <a:gd name="connsiteX21" fmla="*/ 20990 w 2357973"/>
              <a:gd name="connsiteY21" fmla="*/ 283400 h 587791"/>
              <a:gd name="connsiteX22" fmla="*/ 0 w 2357973"/>
              <a:gd name="connsiteY22" fmla="*/ 314888 h 587791"/>
              <a:gd name="connsiteX23" fmla="*/ 31485 w 2357973"/>
              <a:gd name="connsiteY23" fmla="*/ 377866 h 587791"/>
              <a:gd name="connsiteX24" fmla="*/ 230896 w 2357973"/>
              <a:gd name="connsiteY24" fmla="*/ 430347 h 587791"/>
              <a:gd name="connsiteX25" fmla="*/ 283372 w 2357973"/>
              <a:gd name="connsiteY25" fmla="*/ 440844 h 587791"/>
              <a:gd name="connsiteX0" fmla="*/ 73467 w 2329088"/>
              <a:gd name="connsiteY0" fmla="*/ 104963 h 587791"/>
              <a:gd name="connsiteX1" fmla="*/ 31485 w 2329088"/>
              <a:gd name="connsiteY1" fmla="*/ 167941 h 587791"/>
              <a:gd name="connsiteX2" fmla="*/ 20990 w 2329088"/>
              <a:gd name="connsiteY2" fmla="*/ 199429 h 587791"/>
              <a:gd name="connsiteX3" fmla="*/ 146933 w 2329088"/>
              <a:gd name="connsiteY3" fmla="*/ 367370 h 587791"/>
              <a:gd name="connsiteX4" fmla="*/ 503772 w 2329088"/>
              <a:gd name="connsiteY4" fmla="*/ 482829 h 587791"/>
              <a:gd name="connsiteX5" fmla="*/ 1018040 w 2329088"/>
              <a:gd name="connsiteY5" fmla="*/ 556303 h 587791"/>
              <a:gd name="connsiteX6" fmla="*/ 1259432 w 2329088"/>
              <a:gd name="connsiteY6" fmla="*/ 577295 h 587791"/>
              <a:gd name="connsiteX7" fmla="*/ 1511318 w 2329088"/>
              <a:gd name="connsiteY7" fmla="*/ 587791 h 587791"/>
              <a:gd name="connsiteX8" fmla="*/ 1879819 w 2329088"/>
              <a:gd name="connsiteY8" fmla="*/ 474689 h 587791"/>
              <a:gd name="connsiteX9" fmla="*/ 2038977 w 2329088"/>
              <a:gd name="connsiteY9" fmla="*/ 390585 h 587791"/>
              <a:gd name="connsiteX10" fmla="*/ 2319453 w 2329088"/>
              <a:gd name="connsiteY10" fmla="*/ 367370 h 587791"/>
              <a:gd name="connsiteX11" fmla="*/ 2256482 w 2329088"/>
              <a:gd name="connsiteY11" fmla="*/ 314888 h 587791"/>
              <a:gd name="connsiteX12" fmla="*/ 2025586 w 2329088"/>
              <a:gd name="connsiteY12" fmla="*/ 209926 h 587791"/>
              <a:gd name="connsiteX13" fmla="*/ 1710728 w 2329088"/>
              <a:gd name="connsiteY13" fmla="*/ 125956 h 587791"/>
              <a:gd name="connsiteX14" fmla="*/ 1532308 w 2329088"/>
              <a:gd name="connsiteY14" fmla="*/ 73474 h 587791"/>
              <a:gd name="connsiteX15" fmla="*/ 1133488 w 2329088"/>
              <a:gd name="connsiteY15" fmla="*/ 20993 h 587791"/>
              <a:gd name="connsiteX16" fmla="*/ 734668 w 2329088"/>
              <a:gd name="connsiteY16" fmla="*/ 0 h 587791"/>
              <a:gd name="connsiteX17" fmla="*/ 566744 w 2329088"/>
              <a:gd name="connsiteY17" fmla="*/ 10497 h 587791"/>
              <a:gd name="connsiteX18" fmla="*/ 283372 w 2329088"/>
              <a:gd name="connsiteY18" fmla="*/ 83970 h 587791"/>
              <a:gd name="connsiteX19" fmla="*/ 199410 w 2329088"/>
              <a:gd name="connsiteY19" fmla="*/ 146948 h 587791"/>
              <a:gd name="connsiteX20" fmla="*/ 115448 w 2329088"/>
              <a:gd name="connsiteY20" fmla="*/ 199429 h 587791"/>
              <a:gd name="connsiteX21" fmla="*/ 20990 w 2329088"/>
              <a:gd name="connsiteY21" fmla="*/ 283400 h 587791"/>
              <a:gd name="connsiteX22" fmla="*/ 0 w 2329088"/>
              <a:gd name="connsiteY22" fmla="*/ 314888 h 587791"/>
              <a:gd name="connsiteX23" fmla="*/ 31485 w 2329088"/>
              <a:gd name="connsiteY23" fmla="*/ 377866 h 587791"/>
              <a:gd name="connsiteX24" fmla="*/ 230896 w 2329088"/>
              <a:gd name="connsiteY24" fmla="*/ 430347 h 587791"/>
              <a:gd name="connsiteX25" fmla="*/ 283372 w 2329088"/>
              <a:gd name="connsiteY25" fmla="*/ 440844 h 587791"/>
              <a:gd name="connsiteX0" fmla="*/ 73467 w 2257027"/>
              <a:gd name="connsiteY0" fmla="*/ 104963 h 587791"/>
              <a:gd name="connsiteX1" fmla="*/ 31485 w 2257027"/>
              <a:gd name="connsiteY1" fmla="*/ 167941 h 587791"/>
              <a:gd name="connsiteX2" fmla="*/ 20990 w 2257027"/>
              <a:gd name="connsiteY2" fmla="*/ 199429 h 587791"/>
              <a:gd name="connsiteX3" fmla="*/ 146933 w 2257027"/>
              <a:gd name="connsiteY3" fmla="*/ 367370 h 587791"/>
              <a:gd name="connsiteX4" fmla="*/ 503772 w 2257027"/>
              <a:gd name="connsiteY4" fmla="*/ 482829 h 587791"/>
              <a:gd name="connsiteX5" fmla="*/ 1018040 w 2257027"/>
              <a:gd name="connsiteY5" fmla="*/ 556303 h 587791"/>
              <a:gd name="connsiteX6" fmla="*/ 1259432 w 2257027"/>
              <a:gd name="connsiteY6" fmla="*/ 577295 h 587791"/>
              <a:gd name="connsiteX7" fmla="*/ 1511318 w 2257027"/>
              <a:gd name="connsiteY7" fmla="*/ 587791 h 587791"/>
              <a:gd name="connsiteX8" fmla="*/ 1879819 w 2257027"/>
              <a:gd name="connsiteY8" fmla="*/ 474689 h 587791"/>
              <a:gd name="connsiteX9" fmla="*/ 2038977 w 2257027"/>
              <a:gd name="connsiteY9" fmla="*/ 390585 h 587791"/>
              <a:gd name="connsiteX10" fmla="*/ 2088235 w 2257027"/>
              <a:gd name="connsiteY10" fmla="*/ 307693 h 587791"/>
              <a:gd name="connsiteX11" fmla="*/ 2256482 w 2257027"/>
              <a:gd name="connsiteY11" fmla="*/ 314888 h 587791"/>
              <a:gd name="connsiteX12" fmla="*/ 2025586 w 2257027"/>
              <a:gd name="connsiteY12" fmla="*/ 209926 h 587791"/>
              <a:gd name="connsiteX13" fmla="*/ 1710728 w 2257027"/>
              <a:gd name="connsiteY13" fmla="*/ 125956 h 587791"/>
              <a:gd name="connsiteX14" fmla="*/ 1532308 w 2257027"/>
              <a:gd name="connsiteY14" fmla="*/ 73474 h 587791"/>
              <a:gd name="connsiteX15" fmla="*/ 1133488 w 2257027"/>
              <a:gd name="connsiteY15" fmla="*/ 20993 h 587791"/>
              <a:gd name="connsiteX16" fmla="*/ 734668 w 2257027"/>
              <a:gd name="connsiteY16" fmla="*/ 0 h 587791"/>
              <a:gd name="connsiteX17" fmla="*/ 566744 w 2257027"/>
              <a:gd name="connsiteY17" fmla="*/ 10497 h 587791"/>
              <a:gd name="connsiteX18" fmla="*/ 283372 w 2257027"/>
              <a:gd name="connsiteY18" fmla="*/ 83970 h 587791"/>
              <a:gd name="connsiteX19" fmla="*/ 199410 w 2257027"/>
              <a:gd name="connsiteY19" fmla="*/ 146948 h 587791"/>
              <a:gd name="connsiteX20" fmla="*/ 115448 w 2257027"/>
              <a:gd name="connsiteY20" fmla="*/ 199429 h 587791"/>
              <a:gd name="connsiteX21" fmla="*/ 20990 w 2257027"/>
              <a:gd name="connsiteY21" fmla="*/ 283400 h 587791"/>
              <a:gd name="connsiteX22" fmla="*/ 0 w 2257027"/>
              <a:gd name="connsiteY22" fmla="*/ 314888 h 587791"/>
              <a:gd name="connsiteX23" fmla="*/ 31485 w 2257027"/>
              <a:gd name="connsiteY23" fmla="*/ 377866 h 587791"/>
              <a:gd name="connsiteX24" fmla="*/ 230896 w 2257027"/>
              <a:gd name="connsiteY24" fmla="*/ 430347 h 587791"/>
              <a:gd name="connsiteX25" fmla="*/ 283372 w 2257027"/>
              <a:gd name="connsiteY25" fmla="*/ 440844 h 587791"/>
              <a:gd name="connsiteX0" fmla="*/ 73467 w 2088286"/>
              <a:gd name="connsiteY0" fmla="*/ 104963 h 587791"/>
              <a:gd name="connsiteX1" fmla="*/ 31485 w 2088286"/>
              <a:gd name="connsiteY1" fmla="*/ 167941 h 587791"/>
              <a:gd name="connsiteX2" fmla="*/ 20990 w 2088286"/>
              <a:gd name="connsiteY2" fmla="*/ 199429 h 587791"/>
              <a:gd name="connsiteX3" fmla="*/ 146933 w 2088286"/>
              <a:gd name="connsiteY3" fmla="*/ 367370 h 587791"/>
              <a:gd name="connsiteX4" fmla="*/ 503772 w 2088286"/>
              <a:gd name="connsiteY4" fmla="*/ 482829 h 587791"/>
              <a:gd name="connsiteX5" fmla="*/ 1018040 w 2088286"/>
              <a:gd name="connsiteY5" fmla="*/ 556303 h 587791"/>
              <a:gd name="connsiteX6" fmla="*/ 1259432 w 2088286"/>
              <a:gd name="connsiteY6" fmla="*/ 577295 h 587791"/>
              <a:gd name="connsiteX7" fmla="*/ 1511318 w 2088286"/>
              <a:gd name="connsiteY7" fmla="*/ 587791 h 587791"/>
              <a:gd name="connsiteX8" fmla="*/ 1879819 w 2088286"/>
              <a:gd name="connsiteY8" fmla="*/ 474689 h 587791"/>
              <a:gd name="connsiteX9" fmla="*/ 2038977 w 2088286"/>
              <a:gd name="connsiteY9" fmla="*/ 390585 h 587791"/>
              <a:gd name="connsiteX10" fmla="*/ 2088235 w 2088286"/>
              <a:gd name="connsiteY10" fmla="*/ 307693 h 587791"/>
              <a:gd name="connsiteX11" fmla="*/ 2047937 w 2088286"/>
              <a:gd name="connsiteY11" fmla="*/ 257800 h 587791"/>
              <a:gd name="connsiteX12" fmla="*/ 2025586 w 2088286"/>
              <a:gd name="connsiteY12" fmla="*/ 209926 h 587791"/>
              <a:gd name="connsiteX13" fmla="*/ 1710728 w 2088286"/>
              <a:gd name="connsiteY13" fmla="*/ 125956 h 587791"/>
              <a:gd name="connsiteX14" fmla="*/ 1532308 w 2088286"/>
              <a:gd name="connsiteY14" fmla="*/ 73474 h 587791"/>
              <a:gd name="connsiteX15" fmla="*/ 1133488 w 2088286"/>
              <a:gd name="connsiteY15" fmla="*/ 20993 h 587791"/>
              <a:gd name="connsiteX16" fmla="*/ 734668 w 2088286"/>
              <a:gd name="connsiteY16" fmla="*/ 0 h 587791"/>
              <a:gd name="connsiteX17" fmla="*/ 566744 w 2088286"/>
              <a:gd name="connsiteY17" fmla="*/ 10497 h 587791"/>
              <a:gd name="connsiteX18" fmla="*/ 283372 w 2088286"/>
              <a:gd name="connsiteY18" fmla="*/ 83970 h 587791"/>
              <a:gd name="connsiteX19" fmla="*/ 199410 w 2088286"/>
              <a:gd name="connsiteY19" fmla="*/ 146948 h 587791"/>
              <a:gd name="connsiteX20" fmla="*/ 115448 w 2088286"/>
              <a:gd name="connsiteY20" fmla="*/ 199429 h 587791"/>
              <a:gd name="connsiteX21" fmla="*/ 20990 w 2088286"/>
              <a:gd name="connsiteY21" fmla="*/ 283400 h 587791"/>
              <a:gd name="connsiteX22" fmla="*/ 0 w 2088286"/>
              <a:gd name="connsiteY22" fmla="*/ 314888 h 587791"/>
              <a:gd name="connsiteX23" fmla="*/ 31485 w 2088286"/>
              <a:gd name="connsiteY23" fmla="*/ 377866 h 587791"/>
              <a:gd name="connsiteX24" fmla="*/ 230896 w 2088286"/>
              <a:gd name="connsiteY24" fmla="*/ 430347 h 587791"/>
              <a:gd name="connsiteX25" fmla="*/ 283372 w 2088286"/>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710728 w 2088367"/>
              <a:gd name="connsiteY13" fmla="*/ 125956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532308 w 2088367"/>
              <a:gd name="connsiteY14" fmla="*/ 73474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04963 h 587791"/>
              <a:gd name="connsiteX1" fmla="*/ 31485 w 2088367"/>
              <a:gd name="connsiteY1" fmla="*/ 167941 h 587791"/>
              <a:gd name="connsiteX2" fmla="*/ 20990 w 2088367"/>
              <a:gd name="connsiteY2" fmla="*/ 199429 h 587791"/>
              <a:gd name="connsiteX3" fmla="*/ 146933 w 2088367"/>
              <a:gd name="connsiteY3" fmla="*/ 367370 h 587791"/>
              <a:gd name="connsiteX4" fmla="*/ 503772 w 2088367"/>
              <a:gd name="connsiteY4" fmla="*/ 482829 h 587791"/>
              <a:gd name="connsiteX5" fmla="*/ 1018040 w 2088367"/>
              <a:gd name="connsiteY5" fmla="*/ 556303 h 587791"/>
              <a:gd name="connsiteX6" fmla="*/ 1259432 w 2088367"/>
              <a:gd name="connsiteY6" fmla="*/ 577295 h 587791"/>
              <a:gd name="connsiteX7" fmla="*/ 1511318 w 2088367"/>
              <a:gd name="connsiteY7" fmla="*/ 587791 h 587791"/>
              <a:gd name="connsiteX8" fmla="*/ 1879819 w 2088367"/>
              <a:gd name="connsiteY8" fmla="*/ 474689 h 587791"/>
              <a:gd name="connsiteX9" fmla="*/ 2038977 w 2088367"/>
              <a:gd name="connsiteY9" fmla="*/ 390585 h 587791"/>
              <a:gd name="connsiteX10" fmla="*/ 2088235 w 2088367"/>
              <a:gd name="connsiteY10" fmla="*/ 307693 h 587791"/>
              <a:gd name="connsiteX11" fmla="*/ 2047937 w 2088367"/>
              <a:gd name="connsiteY11" fmla="*/ 257800 h 587791"/>
              <a:gd name="connsiteX12" fmla="*/ 1903201 w 2088367"/>
              <a:gd name="connsiteY12" fmla="*/ 162676 h 587791"/>
              <a:gd name="connsiteX13" fmla="*/ 1643334 w 2088367"/>
              <a:gd name="connsiteY13" fmla="*/ 80823 h 587791"/>
              <a:gd name="connsiteX14" fmla="*/ 1376459 w 2088367"/>
              <a:gd name="connsiteY14" fmla="*/ 34881 h 587791"/>
              <a:gd name="connsiteX15" fmla="*/ 1133488 w 2088367"/>
              <a:gd name="connsiteY15" fmla="*/ 20993 h 587791"/>
              <a:gd name="connsiteX16" fmla="*/ 734668 w 2088367"/>
              <a:gd name="connsiteY16" fmla="*/ 0 h 587791"/>
              <a:gd name="connsiteX17" fmla="*/ 566744 w 2088367"/>
              <a:gd name="connsiteY17" fmla="*/ 10497 h 587791"/>
              <a:gd name="connsiteX18" fmla="*/ 283372 w 2088367"/>
              <a:gd name="connsiteY18" fmla="*/ 83970 h 587791"/>
              <a:gd name="connsiteX19" fmla="*/ 199410 w 2088367"/>
              <a:gd name="connsiteY19" fmla="*/ 146948 h 587791"/>
              <a:gd name="connsiteX20" fmla="*/ 115448 w 2088367"/>
              <a:gd name="connsiteY20" fmla="*/ 199429 h 587791"/>
              <a:gd name="connsiteX21" fmla="*/ 20990 w 2088367"/>
              <a:gd name="connsiteY21" fmla="*/ 283400 h 587791"/>
              <a:gd name="connsiteX22" fmla="*/ 0 w 2088367"/>
              <a:gd name="connsiteY22" fmla="*/ 314888 h 587791"/>
              <a:gd name="connsiteX23" fmla="*/ 31485 w 2088367"/>
              <a:gd name="connsiteY23" fmla="*/ 377866 h 587791"/>
              <a:gd name="connsiteX24" fmla="*/ 230896 w 2088367"/>
              <a:gd name="connsiteY24" fmla="*/ 430347 h 587791"/>
              <a:gd name="connsiteX25" fmla="*/ 283372 w 2088367"/>
              <a:gd name="connsiteY25" fmla="*/ 440844 h 587791"/>
              <a:gd name="connsiteX0" fmla="*/ 73467 w 2088367"/>
              <a:gd name="connsiteY0" fmla="*/ 126562 h 609390"/>
              <a:gd name="connsiteX1" fmla="*/ 31485 w 2088367"/>
              <a:gd name="connsiteY1" fmla="*/ 189540 h 609390"/>
              <a:gd name="connsiteX2" fmla="*/ 20990 w 2088367"/>
              <a:gd name="connsiteY2" fmla="*/ 221028 h 609390"/>
              <a:gd name="connsiteX3" fmla="*/ 146933 w 2088367"/>
              <a:gd name="connsiteY3" fmla="*/ 388969 h 609390"/>
              <a:gd name="connsiteX4" fmla="*/ 503772 w 2088367"/>
              <a:gd name="connsiteY4" fmla="*/ 504428 h 609390"/>
              <a:gd name="connsiteX5" fmla="*/ 1018040 w 2088367"/>
              <a:gd name="connsiteY5" fmla="*/ 577902 h 609390"/>
              <a:gd name="connsiteX6" fmla="*/ 1259432 w 2088367"/>
              <a:gd name="connsiteY6" fmla="*/ 598894 h 609390"/>
              <a:gd name="connsiteX7" fmla="*/ 1511318 w 2088367"/>
              <a:gd name="connsiteY7" fmla="*/ 609390 h 609390"/>
              <a:gd name="connsiteX8" fmla="*/ 1879819 w 2088367"/>
              <a:gd name="connsiteY8" fmla="*/ 496288 h 609390"/>
              <a:gd name="connsiteX9" fmla="*/ 2038977 w 2088367"/>
              <a:gd name="connsiteY9" fmla="*/ 412184 h 609390"/>
              <a:gd name="connsiteX10" fmla="*/ 2088235 w 2088367"/>
              <a:gd name="connsiteY10" fmla="*/ 329292 h 609390"/>
              <a:gd name="connsiteX11" fmla="*/ 2047937 w 2088367"/>
              <a:gd name="connsiteY11" fmla="*/ 279399 h 609390"/>
              <a:gd name="connsiteX12" fmla="*/ 1903201 w 2088367"/>
              <a:gd name="connsiteY12" fmla="*/ 184275 h 609390"/>
              <a:gd name="connsiteX13" fmla="*/ 1643334 w 2088367"/>
              <a:gd name="connsiteY13" fmla="*/ 102422 h 609390"/>
              <a:gd name="connsiteX14" fmla="*/ 1376459 w 2088367"/>
              <a:gd name="connsiteY14" fmla="*/ 56480 h 609390"/>
              <a:gd name="connsiteX15" fmla="*/ 1051916 w 2088367"/>
              <a:gd name="connsiteY15" fmla="*/ 0 h 609390"/>
              <a:gd name="connsiteX16" fmla="*/ 734668 w 2088367"/>
              <a:gd name="connsiteY16" fmla="*/ 21599 h 609390"/>
              <a:gd name="connsiteX17" fmla="*/ 566744 w 2088367"/>
              <a:gd name="connsiteY17" fmla="*/ 32096 h 609390"/>
              <a:gd name="connsiteX18" fmla="*/ 283372 w 2088367"/>
              <a:gd name="connsiteY18" fmla="*/ 105569 h 609390"/>
              <a:gd name="connsiteX19" fmla="*/ 199410 w 2088367"/>
              <a:gd name="connsiteY19" fmla="*/ 168547 h 609390"/>
              <a:gd name="connsiteX20" fmla="*/ 115448 w 2088367"/>
              <a:gd name="connsiteY20" fmla="*/ 221028 h 609390"/>
              <a:gd name="connsiteX21" fmla="*/ 20990 w 2088367"/>
              <a:gd name="connsiteY21" fmla="*/ 304999 h 609390"/>
              <a:gd name="connsiteX22" fmla="*/ 0 w 2088367"/>
              <a:gd name="connsiteY22" fmla="*/ 336487 h 609390"/>
              <a:gd name="connsiteX23" fmla="*/ 31485 w 2088367"/>
              <a:gd name="connsiteY23" fmla="*/ 399465 h 609390"/>
              <a:gd name="connsiteX24" fmla="*/ 230896 w 2088367"/>
              <a:gd name="connsiteY24" fmla="*/ 451946 h 609390"/>
              <a:gd name="connsiteX25" fmla="*/ 283372 w 2088367"/>
              <a:gd name="connsiteY25" fmla="*/ 462443 h 609390"/>
              <a:gd name="connsiteX0" fmla="*/ 73467 w 2088367"/>
              <a:gd name="connsiteY0" fmla="*/ 128776 h 611604"/>
              <a:gd name="connsiteX1" fmla="*/ 31485 w 2088367"/>
              <a:gd name="connsiteY1" fmla="*/ 191754 h 611604"/>
              <a:gd name="connsiteX2" fmla="*/ 20990 w 2088367"/>
              <a:gd name="connsiteY2" fmla="*/ 223242 h 611604"/>
              <a:gd name="connsiteX3" fmla="*/ 146933 w 2088367"/>
              <a:gd name="connsiteY3" fmla="*/ 391183 h 611604"/>
              <a:gd name="connsiteX4" fmla="*/ 503772 w 2088367"/>
              <a:gd name="connsiteY4" fmla="*/ 506642 h 611604"/>
              <a:gd name="connsiteX5" fmla="*/ 1018040 w 2088367"/>
              <a:gd name="connsiteY5" fmla="*/ 580116 h 611604"/>
              <a:gd name="connsiteX6" fmla="*/ 1259432 w 2088367"/>
              <a:gd name="connsiteY6" fmla="*/ 601108 h 611604"/>
              <a:gd name="connsiteX7" fmla="*/ 1511318 w 2088367"/>
              <a:gd name="connsiteY7" fmla="*/ 611604 h 611604"/>
              <a:gd name="connsiteX8" fmla="*/ 1879819 w 2088367"/>
              <a:gd name="connsiteY8" fmla="*/ 498502 h 611604"/>
              <a:gd name="connsiteX9" fmla="*/ 2038977 w 2088367"/>
              <a:gd name="connsiteY9" fmla="*/ 414398 h 611604"/>
              <a:gd name="connsiteX10" fmla="*/ 2088235 w 2088367"/>
              <a:gd name="connsiteY10" fmla="*/ 331506 h 611604"/>
              <a:gd name="connsiteX11" fmla="*/ 2047937 w 2088367"/>
              <a:gd name="connsiteY11" fmla="*/ 281613 h 611604"/>
              <a:gd name="connsiteX12" fmla="*/ 1903201 w 2088367"/>
              <a:gd name="connsiteY12" fmla="*/ 186489 h 611604"/>
              <a:gd name="connsiteX13" fmla="*/ 1643334 w 2088367"/>
              <a:gd name="connsiteY13" fmla="*/ 104636 h 611604"/>
              <a:gd name="connsiteX14" fmla="*/ 1376459 w 2088367"/>
              <a:gd name="connsiteY14" fmla="*/ 58694 h 611604"/>
              <a:gd name="connsiteX15" fmla="*/ 1051916 w 2088367"/>
              <a:gd name="connsiteY15" fmla="*/ 2214 h 611604"/>
              <a:gd name="connsiteX16" fmla="*/ 708607 w 2088367"/>
              <a:gd name="connsiteY16" fmla="*/ 12518 h 611604"/>
              <a:gd name="connsiteX17" fmla="*/ 566744 w 2088367"/>
              <a:gd name="connsiteY17" fmla="*/ 34310 h 611604"/>
              <a:gd name="connsiteX18" fmla="*/ 283372 w 2088367"/>
              <a:gd name="connsiteY18" fmla="*/ 107783 h 611604"/>
              <a:gd name="connsiteX19" fmla="*/ 199410 w 2088367"/>
              <a:gd name="connsiteY19" fmla="*/ 170761 h 611604"/>
              <a:gd name="connsiteX20" fmla="*/ 115448 w 2088367"/>
              <a:gd name="connsiteY20" fmla="*/ 223242 h 611604"/>
              <a:gd name="connsiteX21" fmla="*/ 20990 w 2088367"/>
              <a:gd name="connsiteY21" fmla="*/ 307213 h 611604"/>
              <a:gd name="connsiteX22" fmla="*/ 0 w 2088367"/>
              <a:gd name="connsiteY22" fmla="*/ 338701 h 611604"/>
              <a:gd name="connsiteX23" fmla="*/ 31485 w 2088367"/>
              <a:gd name="connsiteY23" fmla="*/ 401679 h 611604"/>
              <a:gd name="connsiteX24" fmla="*/ 230896 w 2088367"/>
              <a:gd name="connsiteY24" fmla="*/ 454160 h 611604"/>
              <a:gd name="connsiteX25" fmla="*/ 283372 w 2088367"/>
              <a:gd name="connsiteY25" fmla="*/ 464657 h 611604"/>
              <a:gd name="connsiteX0" fmla="*/ 73467 w 2088367"/>
              <a:gd name="connsiteY0" fmla="*/ 129318 h 612146"/>
              <a:gd name="connsiteX1" fmla="*/ 31485 w 2088367"/>
              <a:gd name="connsiteY1" fmla="*/ 192296 h 612146"/>
              <a:gd name="connsiteX2" fmla="*/ 20990 w 2088367"/>
              <a:gd name="connsiteY2" fmla="*/ 223784 h 612146"/>
              <a:gd name="connsiteX3" fmla="*/ 146933 w 2088367"/>
              <a:gd name="connsiteY3" fmla="*/ 391725 h 612146"/>
              <a:gd name="connsiteX4" fmla="*/ 503772 w 2088367"/>
              <a:gd name="connsiteY4" fmla="*/ 507184 h 612146"/>
              <a:gd name="connsiteX5" fmla="*/ 1018040 w 2088367"/>
              <a:gd name="connsiteY5" fmla="*/ 580658 h 612146"/>
              <a:gd name="connsiteX6" fmla="*/ 1259432 w 2088367"/>
              <a:gd name="connsiteY6" fmla="*/ 601650 h 612146"/>
              <a:gd name="connsiteX7" fmla="*/ 1511318 w 2088367"/>
              <a:gd name="connsiteY7" fmla="*/ 612146 h 612146"/>
              <a:gd name="connsiteX8" fmla="*/ 1879819 w 2088367"/>
              <a:gd name="connsiteY8" fmla="*/ 499044 h 612146"/>
              <a:gd name="connsiteX9" fmla="*/ 2038977 w 2088367"/>
              <a:gd name="connsiteY9" fmla="*/ 414940 h 612146"/>
              <a:gd name="connsiteX10" fmla="*/ 2088235 w 2088367"/>
              <a:gd name="connsiteY10" fmla="*/ 332048 h 612146"/>
              <a:gd name="connsiteX11" fmla="*/ 2047937 w 2088367"/>
              <a:gd name="connsiteY11" fmla="*/ 282155 h 612146"/>
              <a:gd name="connsiteX12" fmla="*/ 1903201 w 2088367"/>
              <a:gd name="connsiteY12" fmla="*/ 187031 h 612146"/>
              <a:gd name="connsiteX13" fmla="*/ 1643334 w 2088367"/>
              <a:gd name="connsiteY13" fmla="*/ 105178 h 612146"/>
              <a:gd name="connsiteX14" fmla="*/ 1376459 w 2088367"/>
              <a:gd name="connsiteY14" fmla="*/ 59236 h 612146"/>
              <a:gd name="connsiteX15" fmla="*/ 1051916 w 2088367"/>
              <a:gd name="connsiteY15" fmla="*/ 2756 h 612146"/>
              <a:gd name="connsiteX16" fmla="*/ 708607 w 2088367"/>
              <a:gd name="connsiteY16" fmla="*/ 13060 h 612146"/>
              <a:gd name="connsiteX17" fmla="*/ 412510 w 2088367"/>
              <a:gd name="connsiteY17" fmla="*/ 50523 h 612146"/>
              <a:gd name="connsiteX18" fmla="*/ 283372 w 2088367"/>
              <a:gd name="connsiteY18" fmla="*/ 108325 h 612146"/>
              <a:gd name="connsiteX19" fmla="*/ 199410 w 2088367"/>
              <a:gd name="connsiteY19" fmla="*/ 171303 h 612146"/>
              <a:gd name="connsiteX20" fmla="*/ 115448 w 2088367"/>
              <a:gd name="connsiteY20" fmla="*/ 223784 h 612146"/>
              <a:gd name="connsiteX21" fmla="*/ 20990 w 2088367"/>
              <a:gd name="connsiteY21" fmla="*/ 307755 h 612146"/>
              <a:gd name="connsiteX22" fmla="*/ 0 w 2088367"/>
              <a:gd name="connsiteY22" fmla="*/ 339243 h 612146"/>
              <a:gd name="connsiteX23" fmla="*/ 31485 w 2088367"/>
              <a:gd name="connsiteY23" fmla="*/ 402221 h 612146"/>
              <a:gd name="connsiteX24" fmla="*/ 230896 w 2088367"/>
              <a:gd name="connsiteY24" fmla="*/ 454702 h 612146"/>
              <a:gd name="connsiteX25" fmla="*/ 283372 w 2088367"/>
              <a:gd name="connsiteY25" fmla="*/ 465199 h 612146"/>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31485 w 2088367"/>
              <a:gd name="connsiteY1" fmla="*/ 297675 h 717525"/>
              <a:gd name="connsiteX2" fmla="*/ 20990 w 2088367"/>
              <a:gd name="connsiteY2" fmla="*/ 329163 h 717525"/>
              <a:gd name="connsiteX3" fmla="*/ 146933 w 2088367"/>
              <a:gd name="connsiteY3" fmla="*/ 497104 h 717525"/>
              <a:gd name="connsiteX4" fmla="*/ 503772 w 2088367"/>
              <a:gd name="connsiteY4" fmla="*/ 612563 h 717525"/>
              <a:gd name="connsiteX5" fmla="*/ 1018040 w 2088367"/>
              <a:gd name="connsiteY5" fmla="*/ 686037 h 717525"/>
              <a:gd name="connsiteX6" fmla="*/ 1259432 w 2088367"/>
              <a:gd name="connsiteY6" fmla="*/ 707029 h 717525"/>
              <a:gd name="connsiteX7" fmla="*/ 1511318 w 2088367"/>
              <a:gd name="connsiteY7" fmla="*/ 717525 h 717525"/>
              <a:gd name="connsiteX8" fmla="*/ 1879819 w 2088367"/>
              <a:gd name="connsiteY8" fmla="*/ 604423 h 717525"/>
              <a:gd name="connsiteX9" fmla="*/ 2038977 w 2088367"/>
              <a:gd name="connsiteY9" fmla="*/ 520319 h 717525"/>
              <a:gd name="connsiteX10" fmla="*/ 2088235 w 2088367"/>
              <a:gd name="connsiteY10" fmla="*/ 437427 h 717525"/>
              <a:gd name="connsiteX11" fmla="*/ 2047937 w 2088367"/>
              <a:gd name="connsiteY11" fmla="*/ 387534 h 717525"/>
              <a:gd name="connsiteX12" fmla="*/ 1903201 w 2088367"/>
              <a:gd name="connsiteY12" fmla="*/ 292410 h 717525"/>
              <a:gd name="connsiteX13" fmla="*/ 1643334 w 2088367"/>
              <a:gd name="connsiteY13" fmla="*/ 210557 h 717525"/>
              <a:gd name="connsiteX14" fmla="*/ 1376459 w 2088367"/>
              <a:gd name="connsiteY14" fmla="*/ 164615 h 717525"/>
              <a:gd name="connsiteX15" fmla="*/ 1051916 w 2088367"/>
              <a:gd name="connsiteY15" fmla="*/ 108135 h 717525"/>
              <a:gd name="connsiteX16" fmla="*/ 708607 w 2088367"/>
              <a:gd name="connsiteY16" fmla="*/ 118439 h 717525"/>
              <a:gd name="connsiteX17" fmla="*/ 412510 w 2088367"/>
              <a:gd name="connsiteY17" fmla="*/ 155902 h 717525"/>
              <a:gd name="connsiteX18" fmla="*/ 283372 w 2088367"/>
              <a:gd name="connsiteY18" fmla="*/ 213704 h 717525"/>
              <a:gd name="connsiteX19" fmla="*/ 199410 w 2088367"/>
              <a:gd name="connsiteY19" fmla="*/ 276682 h 717525"/>
              <a:gd name="connsiteX20" fmla="*/ 115448 w 2088367"/>
              <a:gd name="connsiteY20" fmla="*/ 329163 h 717525"/>
              <a:gd name="connsiteX21" fmla="*/ 20990 w 2088367"/>
              <a:gd name="connsiteY21" fmla="*/ 413134 h 717525"/>
              <a:gd name="connsiteX22" fmla="*/ 0 w 2088367"/>
              <a:gd name="connsiteY22" fmla="*/ 444622 h 717525"/>
              <a:gd name="connsiteX23" fmla="*/ 31485 w 2088367"/>
              <a:gd name="connsiteY23" fmla="*/ 507600 h 717525"/>
              <a:gd name="connsiteX24" fmla="*/ 230896 w 2088367"/>
              <a:gd name="connsiteY24" fmla="*/ 560081 h 717525"/>
              <a:gd name="connsiteX25" fmla="*/ 283372 w 2088367"/>
              <a:gd name="connsiteY25" fmla="*/ 570578 h 717525"/>
              <a:gd name="connsiteX0" fmla="*/ 276806 w 2088367"/>
              <a:gd name="connsiteY0" fmla="*/ 0 h 717525"/>
              <a:gd name="connsiteX1" fmla="*/ 20990 w 2088367"/>
              <a:gd name="connsiteY1" fmla="*/ 329163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23" fmla="*/ 230896 w 2088367"/>
              <a:gd name="connsiteY23" fmla="*/ 560081 h 717525"/>
              <a:gd name="connsiteX24" fmla="*/ 283372 w 2088367"/>
              <a:gd name="connsiteY24" fmla="*/ 570578 h 717525"/>
              <a:gd name="connsiteX0" fmla="*/ 276806 w 2088367"/>
              <a:gd name="connsiteY0" fmla="*/ 0 h 719862"/>
              <a:gd name="connsiteX1" fmla="*/ 51797 w 2088367"/>
              <a:gd name="connsiteY1" fmla="*/ 207884 h 719862"/>
              <a:gd name="connsiteX2" fmla="*/ 146933 w 2088367"/>
              <a:gd name="connsiteY2" fmla="*/ 497104 h 719862"/>
              <a:gd name="connsiteX3" fmla="*/ 503772 w 2088367"/>
              <a:gd name="connsiteY3" fmla="*/ 612563 h 719862"/>
              <a:gd name="connsiteX4" fmla="*/ 1018040 w 2088367"/>
              <a:gd name="connsiteY4" fmla="*/ 686037 h 719862"/>
              <a:gd name="connsiteX5" fmla="*/ 1259432 w 2088367"/>
              <a:gd name="connsiteY5" fmla="*/ 707029 h 719862"/>
              <a:gd name="connsiteX6" fmla="*/ 1511318 w 2088367"/>
              <a:gd name="connsiteY6" fmla="*/ 717525 h 719862"/>
              <a:gd name="connsiteX7" fmla="*/ 1879819 w 2088367"/>
              <a:gd name="connsiteY7" fmla="*/ 604423 h 719862"/>
              <a:gd name="connsiteX8" fmla="*/ 2038977 w 2088367"/>
              <a:gd name="connsiteY8" fmla="*/ 520319 h 719862"/>
              <a:gd name="connsiteX9" fmla="*/ 2088235 w 2088367"/>
              <a:gd name="connsiteY9" fmla="*/ 437427 h 719862"/>
              <a:gd name="connsiteX10" fmla="*/ 2047937 w 2088367"/>
              <a:gd name="connsiteY10" fmla="*/ 387534 h 719862"/>
              <a:gd name="connsiteX11" fmla="*/ 1903201 w 2088367"/>
              <a:gd name="connsiteY11" fmla="*/ 292410 h 719862"/>
              <a:gd name="connsiteX12" fmla="*/ 1643334 w 2088367"/>
              <a:gd name="connsiteY12" fmla="*/ 210557 h 719862"/>
              <a:gd name="connsiteX13" fmla="*/ 1376459 w 2088367"/>
              <a:gd name="connsiteY13" fmla="*/ 164615 h 719862"/>
              <a:gd name="connsiteX14" fmla="*/ 1051916 w 2088367"/>
              <a:gd name="connsiteY14" fmla="*/ 108135 h 719862"/>
              <a:gd name="connsiteX15" fmla="*/ 708607 w 2088367"/>
              <a:gd name="connsiteY15" fmla="*/ 118439 h 719862"/>
              <a:gd name="connsiteX16" fmla="*/ 412510 w 2088367"/>
              <a:gd name="connsiteY16" fmla="*/ 155902 h 719862"/>
              <a:gd name="connsiteX17" fmla="*/ 283372 w 2088367"/>
              <a:gd name="connsiteY17" fmla="*/ 213704 h 719862"/>
              <a:gd name="connsiteX18" fmla="*/ 199410 w 2088367"/>
              <a:gd name="connsiteY18" fmla="*/ 276682 h 719862"/>
              <a:gd name="connsiteX19" fmla="*/ 115448 w 2088367"/>
              <a:gd name="connsiteY19" fmla="*/ 329163 h 719862"/>
              <a:gd name="connsiteX20" fmla="*/ 20990 w 2088367"/>
              <a:gd name="connsiteY20" fmla="*/ 413134 h 719862"/>
              <a:gd name="connsiteX21" fmla="*/ 0 w 2088367"/>
              <a:gd name="connsiteY21" fmla="*/ 444622 h 719862"/>
              <a:gd name="connsiteX22" fmla="*/ 31485 w 2088367"/>
              <a:gd name="connsiteY22" fmla="*/ 507600 h 719862"/>
              <a:gd name="connsiteX23" fmla="*/ 130295 w 2088367"/>
              <a:gd name="connsiteY23" fmla="*/ 719149 h 719862"/>
              <a:gd name="connsiteX24" fmla="*/ 283372 w 2088367"/>
              <a:gd name="connsiteY24" fmla="*/ 570578 h 719862"/>
              <a:gd name="connsiteX0" fmla="*/ 276806 w 2088367"/>
              <a:gd name="connsiteY0" fmla="*/ 0 h 791158"/>
              <a:gd name="connsiteX1" fmla="*/ 51797 w 2088367"/>
              <a:gd name="connsiteY1" fmla="*/ 207884 h 791158"/>
              <a:gd name="connsiteX2" fmla="*/ 146933 w 2088367"/>
              <a:gd name="connsiteY2" fmla="*/ 497104 h 791158"/>
              <a:gd name="connsiteX3" fmla="*/ 503772 w 2088367"/>
              <a:gd name="connsiteY3" fmla="*/ 612563 h 791158"/>
              <a:gd name="connsiteX4" fmla="*/ 1018040 w 2088367"/>
              <a:gd name="connsiteY4" fmla="*/ 686037 h 791158"/>
              <a:gd name="connsiteX5" fmla="*/ 1259432 w 2088367"/>
              <a:gd name="connsiteY5" fmla="*/ 707029 h 791158"/>
              <a:gd name="connsiteX6" fmla="*/ 1511318 w 2088367"/>
              <a:gd name="connsiteY6" fmla="*/ 717525 h 791158"/>
              <a:gd name="connsiteX7" fmla="*/ 1879819 w 2088367"/>
              <a:gd name="connsiteY7" fmla="*/ 604423 h 791158"/>
              <a:gd name="connsiteX8" fmla="*/ 2038977 w 2088367"/>
              <a:gd name="connsiteY8" fmla="*/ 520319 h 791158"/>
              <a:gd name="connsiteX9" fmla="*/ 2088235 w 2088367"/>
              <a:gd name="connsiteY9" fmla="*/ 437427 h 791158"/>
              <a:gd name="connsiteX10" fmla="*/ 2047937 w 2088367"/>
              <a:gd name="connsiteY10" fmla="*/ 387534 h 791158"/>
              <a:gd name="connsiteX11" fmla="*/ 1903201 w 2088367"/>
              <a:gd name="connsiteY11" fmla="*/ 292410 h 791158"/>
              <a:gd name="connsiteX12" fmla="*/ 1643334 w 2088367"/>
              <a:gd name="connsiteY12" fmla="*/ 210557 h 791158"/>
              <a:gd name="connsiteX13" fmla="*/ 1376459 w 2088367"/>
              <a:gd name="connsiteY13" fmla="*/ 164615 h 791158"/>
              <a:gd name="connsiteX14" fmla="*/ 1051916 w 2088367"/>
              <a:gd name="connsiteY14" fmla="*/ 108135 h 791158"/>
              <a:gd name="connsiteX15" fmla="*/ 708607 w 2088367"/>
              <a:gd name="connsiteY15" fmla="*/ 118439 h 791158"/>
              <a:gd name="connsiteX16" fmla="*/ 412510 w 2088367"/>
              <a:gd name="connsiteY16" fmla="*/ 155902 h 791158"/>
              <a:gd name="connsiteX17" fmla="*/ 283372 w 2088367"/>
              <a:gd name="connsiteY17" fmla="*/ 213704 h 791158"/>
              <a:gd name="connsiteX18" fmla="*/ 199410 w 2088367"/>
              <a:gd name="connsiteY18" fmla="*/ 276682 h 791158"/>
              <a:gd name="connsiteX19" fmla="*/ 115448 w 2088367"/>
              <a:gd name="connsiteY19" fmla="*/ 329163 h 791158"/>
              <a:gd name="connsiteX20" fmla="*/ 20990 w 2088367"/>
              <a:gd name="connsiteY20" fmla="*/ 413134 h 791158"/>
              <a:gd name="connsiteX21" fmla="*/ 0 w 2088367"/>
              <a:gd name="connsiteY21" fmla="*/ 444622 h 791158"/>
              <a:gd name="connsiteX22" fmla="*/ 31485 w 2088367"/>
              <a:gd name="connsiteY22" fmla="*/ 507600 h 791158"/>
              <a:gd name="connsiteX23" fmla="*/ 130295 w 2088367"/>
              <a:gd name="connsiteY23" fmla="*/ 719149 h 791158"/>
              <a:gd name="connsiteX24" fmla="*/ 247872 w 2088367"/>
              <a:gd name="connsiteY24" fmla="*/ 791158 h 791158"/>
              <a:gd name="connsiteX0" fmla="*/ 276806 w 2088367"/>
              <a:gd name="connsiteY0" fmla="*/ 0 h 719149"/>
              <a:gd name="connsiteX1" fmla="*/ 51797 w 2088367"/>
              <a:gd name="connsiteY1" fmla="*/ 207884 h 719149"/>
              <a:gd name="connsiteX2" fmla="*/ 146933 w 2088367"/>
              <a:gd name="connsiteY2" fmla="*/ 497104 h 719149"/>
              <a:gd name="connsiteX3" fmla="*/ 503772 w 2088367"/>
              <a:gd name="connsiteY3" fmla="*/ 612563 h 719149"/>
              <a:gd name="connsiteX4" fmla="*/ 1018040 w 2088367"/>
              <a:gd name="connsiteY4" fmla="*/ 686037 h 719149"/>
              <a:gd name="connsiteX5" fmla="*/ 1259432 w 2088367"/>
              <a:gd name="connsiteY5" fmla="*/ 707029 h 719149"/>
              <a:gd name="connsiteX6" fmla="*/ 1511318 w 2088367"/>
              <a:gd name="connsiteY6" fmla="*/ 717525 h 719149"/>
              <a:gd name="connsiteX7" fmla="*/ 1879819 w 2088367"/>
              <a:gd name="connsiteY7" fmla="*/ 604423 h 719149"/>
              <a:gd name="connsiteX8" fmla="*/ 2038977 w 2088367"/>
              <a:gd name="connsiteY8" fmla="*/ 520319 h 719149"/>
              <a:gd name="connsiteX9" fmla="*/ 2088235 w 2088367"/>
              <a:gd name="connsiteY9" fmla="*/ 437427 h 719149"/>
              <a:gd name="connsiteX10" fmla="*/ 2047937 w 2088367"/>
              <a:gd name="connsiteY10" fmla="*/ 387534 h 719149"/>
              <a:gd name="connsiteX11" fmla="*/ 1903201 w 2088367"/>
              <a:gd name="connsiteY11" fmla="*/ 292410 h 719149"/>
              <a:gd name="connsiteX12" fmla="*/ 1643334 w 2088367"/>
              <a:gd name="connsiteY12" fmla="*/ 210557 h 719149"/>
              <a:gd name="connsiteX13" fmla="*/ 1376459 w 2088367"/>
              <a:gd name="connsiteY13" fmla="*/ 164615 h 719149"/>
              <a:gd name="connsiteX14" fmla="*/ 1051916 w 2088367"/>
              <a:gd name="connsiteY14" fmla="*/ 108135 h 719149"/>
              <a:gd name="connsiteX15" fmla="*/ 708607 w 2088367"/>
              <a:gd name="connsiteY15" fmla="*/ 118439 h 719149"/>
              <a:gd name="connsiteX16" fmla="*/ 412510 w 2088367"/>
              <a:gd name="connsiteY16" fmla="*/ 155902 h 719149"/>
              <a:gd name="connsiteX17" fmla="*/ 283372 w 2088367"/>
              <a:gd name="connsiteY17" fmla="*/ 213704 h 719149"/>
              <a:gd name="connsiteX18" fmla="*/ 199410 w 2088367"/>
              <a:gd name="connsiteY18" fmla="*/ 276682 h 719149"/>
              <a:gd name="connsiteX19" fmla="*/ 115448 w 2088367"/>
              <a:gd name="connsiteY19" fmla="*/ 329163 h 719149"/>
              <a:gd name="connsiteX20" fmla="*/ 20990 w 2088367"/>
              <a:gd name="connsiteY20" fmla="*/ 413134 h 719149"/>
              <a:gd name="connsiteX21" fmla="*/ 0 w 2088367"/>
              <a:gd name="connsiteY21" fmla="*/ 444622 h 719149"/>
              <a:gd name="connsiteX22" fmla="*/ 31485 w 2088367"/>
              <a:gd name="connsiteY22" fmla="*/ 507600 h 719149"/>
              <a:gd name="connsiteX23" fmla="*/ 130295 w 2088367"/>
              <a:gd name="connsiteY23" fmla="*/ 719149 h 719149"/>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22" fmla="*/ 31485 w 2088367"/>
              <a:gd name="connsiteY22" fmla="*/ 507600 h 717525"/>
              <a:gd name="connsiteX0" fmla="*/ 276806 w 2088367"/>
              <a:gd name="connsiteY0" fmla="*/ 0 h 717525"/>
              <a:gd name="connsiteX1" fmla="*/ 51797 w 2088367"/>
              <a:gd name="connsiteY1" fmla="*/ 207884 h 717525"/>
              <a:gd name="connsiteX2" fmla="*/ 146933 w 2088367"/>
              <a:gd name="connsiteY2" fmla="*/ 497104 h 717525"/>
              <a:gd name="connsiteX3" fmla="*/ 503772 w 2088367"/>
              <a:gd name="connsiteY3" fmla="*/ 612563 h 717525"/>
              <a:gd name="connsiteX4" fmla="*/ 1018040 w 2088367"/>
              <a:gd name="connsiteY4" fmla="*/ 686037 h 717525"/>
              <a:gd name="connsiteX5" fmla="*/ 1259432 w 2088367"/>
              <a:gd name="connsiteY5" fmla="*/ 707029 h 717525"/>
              <a:gd name="connsiteX6" fmla="*/ 1511318 w 2088367"/>
              <a:gd name="connsiteY6" fmla="*/ 717525 h 717525"/>
              <a:gd name="connsiteX7" fmla="*/ 1879819 w 2088367"/>
              <a:gd name="connsiteY7" fmla="*/ 604423 h 717525"/>
              <a:gd name="connsiteX8" fmla="*/ 2038977 w 2088367"/>
              <a:gd name="connsiteY8" fmla="*/ 520319 h 717525"/>
              <a:gd name="connsiteX9" fmla="*/ 2088235 w 2088367"/>
              <a:gd name="connsiteY9" fmla="*/ 437427 h 717525"/>
              <a:gd name="connsiteX10" fmla="*/ 2047937 w 2088367"/>
              <a:gd name="connsiteY10" fmla="*/ 387534 h 717525"/>
              <a:gd name="connsiteX11" fmla="*/ 1903201 w 2088367"/>
              <a:gd name="connsiteY11" fmla="*/ 292410 h 717525"/>
              <a:gd name="connsiteX12" fmla="*/ 1643334 w 2088367"/>
              <a:gd name="connsiteY12" fmla="*/ 210557 h 717525"/>
              <a:gd name="connsiteX13" fmla="*/ 1376459 w 2088367"/>
              <a:gd name="connsiteY13" fmla="*/ 164615 h 717525"/>
              <a:gd name="connsiteX14" fmla="*/ 1051916 w 2088367"/>
              <a:gd name="connsiteY14" fmla="*/ 108135 h 717525"/>
              <a:gd name="connsiteX15" fmla="*/ 708607 w 2088367"/>
              <a:gd name="connsiteY15" fmla="*/ 118439 h 717525"/>
              <a:gd name="connsiteX16" fmla="*/ 412510 w 2088367"/>
              <a:gd name="connsiteY16" fmla="*/ 155902 h 717525"/>
              <a:gd name="connsiteX17" fmla="*/ 283372 w 2088367"/>
              <a:gd name="connsiteY17" fmla="*/ 213704 h 717525"/>
              <a:gd name="connsiteX18" fmla="*/ 199410 w 2088367"/>
              <a:gd name="connsiteY18" fmla="*/ 276682 h 717525"/>
              <a:gd name="connsiteX19" fmla="*/ 115448 w 2088367"/>
              <a:gd name="connsiteY19" fmla="*/ 329163 h 717525"/>
              <a:gd name="connsiteX20" fmla="*/ 20990 w 2088367"/>
              <a:gd name="connsiteY20" fmla="*/ 413134 h 717525"/>
              <a:gd name="connsiteX21" fmla="*/ 0 w 2088367"/>
              <a:gd name="connsiteY21" fmla="*/ 444622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178420 w 2067377"/>
              <a:gd name="connsiteY18" fmla="*/ 276682 h 717525"/>
              <a:gd name="connsiteX19" fmla="*/ 94458 w 2067377"/>
              <a:gd name="connsiteY19" fmla="*/ 329163 h 717525"/>
              <a:gd name="connsiteX20" fmla="*/ 0 w 2067377"/>
              <a:gd name="connsiteY20"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262382 w 2067377"/>
              <a:gd name="connsiteY17" fmla="*/ 213704 h 717525"/>
              <a:gd name="connsiteX18" fmla="*/ 94458 w 2067377"/>
              <a:gd name="connsiteY18" fmla="*/ 329163 h 717525"/>
              <a:gd name="connsiteX19" fmla="*/ 0 w 2067377"/>
              <a:gd name="connsiteY19" fmla="*/ 413134 h 717525"/>
              <a:gd name="connsiteX0" fmla="*/ 255816 w 2067377"/>
              <a:gd name="connsiteY0" fmla="*/ 0 h 717525"/>
              <a:gd name="connsiteX1" fmla="*/ 30807 w 2067377"/>
              <a:gd name="connsiteY1" fmla="*/ 207884 h 717525"/>
              <a:gd name="connsiteX2" fmla="*/ 125943 w 2067377"/>
              <a:gd name="connsiteY2" fmla="*/ 497104 h 717525"/>
              <a:gd name="connsiteX3" fmla="*/ 482782 w 2067377"/>
              <a:gd name="connsiteY3" fmla="*/ 612563 h 717525"/>
              <a:gd name="connsiteX4" fmla="*/ 997050 w 2067377"/>
              <a:gd name="connsiteY4" fmla="*/ 686037 h 717525"/>
              <a:gd name="connsiteX5" fmla="*/ 1238442 w 2067377"/>
              <a:gd name="connsiteY5" fmla="*/ 707029 h 717525"/>
              <a:gd name="connsiteX6" fmla="*/ 1490328 w 2067377"/>
              <a:gd name="connsiteY6" fmla="*/ 717525 h 717525"/>
              <a:gd name="connsiteX7" fmla="*/ 1858829 w 2067377"/>
              <a:gd name="connsiteY7" fmla="*/ 604423 h 717525"/>
              <a:gd name="connsiteX8" fmla="*/ 2017987 w 2067377"/>
              <a:gd name="connsiteY8" fmla="*/ 520319 h 717525"/>
              <a:gd name="connsiteX9" fmla="*/ 2067245 w 2067377"/>
              <a:gd name="connsiteY9" fmla="*/ 437427 h 717525"/>
              <a:gd name="connsiteX10" fmla="*/ 2026947 w 2067377"/>
              <a:gd name="connsiteY10" fmla="*/ 387534 h 717525"/>
              <a:gd name="connsiteX11" fmla="*/ 1882211 w 2067377"/>
              <a:gd name="connsiteY11" fmla="*/ 292410 h 717525"/>
              <a:gd name="connsiteX12" fmla="*/ 1622344 w 2067377"/>
              <a:gd name="connsiteY12" fmla="*/ 210557 h 717525"/>
              <a:gd name="connsiteX13" fmla="*/ 1355469 w 2067377"/>
              <a:gd name="connsiteY13" fmla="*/ 164615 h 717525"/>
              <a:gd name="connsiteX14" fmla="*/ 1030926 w 2067377"/>
              <a:gd name="connsiteY14" fmla="*/ 108135 h 717525"/>
              <a:gd name="connsiteX15" fmla="*/ 687617 w 2067377"/>
              <a:gd name="connsiteY15" fmla="*/ 118439 h 717525"/>
              <a:gd name="connsiteX16" fmla="*/ 391520 w 2067377"/>
              <a:gd name="connsiteY16" fmla="*/ 155902 h 717525"/>
              <a:gd name="connsiteX17" fmla="*/ 94458 w 2067377"/>
              <a:gd name="connsiteY17" fmla="*/ 329163 h 717525"/>
              <a:gd name="connsiteX18" fmla="*/ 0 w 2067377"/>
              <a:gd name="connsiteY18" fmla="*/ 413134 h 717525"/>
              <a:gd name="connsiteX0" fmla="*/ 318366 w 2129927"/>
              <a:gd name="connsiteY0" fmla="*/ 0 h 717525"/>
              <a:gd name="connsiteX1" fmla="*/ 93357 w 2129927"/>
              <a:gd name="connsiteY1" fmla="*/ 207884 h 717525"/>
              <a:gd name="connsiteX2" fmla="*/ 188493 w 2129927"/>
              <a:gd name="connsiteY2" fmla="*/ 497104 h 717525"/>
              <a:gd name="connsiteX3" fmla="*/ 545332 w 2129927"/>
              <a:gd name="connsiteY3" fmla="*/ 612563 h 717525"/>
              <a:gd name="connsiteX4" fmla="*/ 1059600 w 2129927"/>
              <a:gd name="connsiteY4" fmla="*/ 686037 h 717525"/>
              <a:gd name="connsiteX5" fmla="*/ 1300992 w 2129927"/>
              <a:gd name="connsiteY5" fmla="*/ 707029 h 717525"/>
              <a:gd name="connsiteX6" fmla="*/ 1552878 w 2129927"/>
              <a:gd name="connsiteY6" fmla="*/ 717525 h 717525"/>
              <a:gd name="connsiteX7" fmla="*/ 1921379 w 2129927"/>
              <a:gd name="connsiteY7" fmla="*/ 604423 h 717525"/>
              <a:gd name="connsiteX8" fmla="*/ 2080537 w 2129927"/>
              <a:gd name="connsiteY8" fmla="*/ 520319 h 717525"/>
              <a:gd name="connsiteX9" fmla="*/ 2129795 w 2129927"/>
              <a:gd name="connsiteY9" fmla="*/ 437427 h 717525"/>
              <a:gd name="connsiteX10" fmla="*/ 2089497 w 2129927"/>
              <a:gd name="connsiteY10" fmla="*/ 387534 h 717525"/>
              <a:gd name="connsiteX11" fmla="*/ 1944761 w 2129927"/>
              <a:gd name="connsiteY11" fmla="*/ 292410 h 717525"/>
              <a:gd name="connsiteX12" fmla="*/ 1684894 w 2129927"/>
              <a:gd name="connsiteY12" fmla="*/ 210557 h 717525"/>
              <a:gd name="connsiteX13" fmla="*/ 1418019 w 2129927"/>
              <a:gd name="connsiteY13" fmla="*/ 164615 h 717525"/>
              <a:gd name="connsiteX14" fmla="*/ 1093476 w 2129927"/>
              <a:gd name="connsiteY14" fmla="*/ 108135 h 717525"/>
              <a:gd name="connsiteX15" fmla="*/ 750167 w 2129927"/>
              <a:gd name="connsiteY15" fmla="*/ 118439 h 717525"/>
              <a:gd name="connsiteX16" fmla="*/ 454070 w 2129927"/>
              <a:gd name="connsiteY16" fmla="*/ 155902 h 717525"/>
              <a:gd name="connsiteX17" fmla="*/ 157008 w 2129927"/>
              <a:gd name="connsiteY17" fmla="*/ 329163 h 717525"/>
              <a:gd name="connsiteX18" fmla="*/ 0 w 2129927"/>
              <a:gd name="connsiteY18" fmla="*/ 530788 h 717525"/>
              <a:gd name="connsiteX0" fmla="*/ 93357 w 2129927"/>
              <a:gd name="connsiteY0" fmla="*/ 102506 h 612147"/>
              <a:gd name="connsiteX1" fmla="*/ 188493 w 2129927"/>
              <a:gd name="connsiteY1" fmla="*/ 391726 h 612147"/>
              <a:gd name="connsiteX2" fmla="*/ 545332 w 2129927"/>
              <a:gd name="connsiteY2" fmla="*/ 507185 h 612147"/>
              <a:gd name="connsiteX3" fmla="*/ 1059600 w 2129927"/>
              <a:gd name="connsiteY3" fmla="*/ 580659 h 612147"/>
              <a:gd name="connsiteX4" fmla="*/ 1300992 w 2129927"/>
              <a:gd name="connsiteY4" fmla="*/ 601651 h 612147"/>
              <a:gd name="connsiteX5" fmla="*/ 1552878 w 2129927"/>
              <a:gd name="connsiteY5" fmla="*/ 612147 h 612147"/>
              <a:gd name="connsiteX6" fmla="*/ 1921379 w 2129927"/>
              <a:gd name="connsiteY6" fmla="*/ 499045 h 612147"/>
              <a:gd name="connsiteX7" fmla="*/ 2080537 w 2129927"/>
              <a:gd name="connsiteY7" fmla="*/ 414941 h 612147"/>
              <a:gd name="connsiteX8" fmla="*/ 2129795 w 2129927"/>
              <a:gd name="connsiteY8" fmla="*/ 332049 h 612147"/>
              <a:gd name="connsiteX9" fmla="*/ 2089497 w 2129927"/>
              <a:gd name="connsiteY9" fmla="*/ 282156 h 612147"/>
              <a:gd name="connsiteX10" fmla="*/ 1944761 w 2129927"/>
              <a:gd name="connsiteY10" fmla="*/ 187032 h 612147"/>
              <a:gd name="connsiteX11" fmla="*/ 1684894 w 2129927"/>
              <a:gd name="connsiteY11" fmla="*/ 105179 h 612147"/>
              <a:gd name="connsiteX12" fmla="*/ 1418019 w 2129927"/>
              <a:gd name="connsiteY12" fmla="*/ 59237 h 612147"/>
              <a:gd name="connsiteX13" fmla="*/ 1093476 w 2129927"/>
              <a:gd name="connsiteY13" fmla="*/ 2757 h 612147"/>
              <a:gd name="connsiteX14" fmla="*/ 750167 w 2129927"/>
              <a:gd name="connsiteY14" fmla="*/ 13061 h 612147"/>
              <a:gd name="connsiteX15" fmla="*/ 454070 w 2129927"/>
              <a:gd name="connsiteY15" fmla="*/ 50524 h 612147"/>
              <a:gd name="connsiteX16" fmla="*/ 157008 w 2129927"/>
              <a:gd name="connsiteY16" fmla="*/ 223785 h 612147"/>
              <a:gd name="connsiteX17" fmla="*/ 0 w 2129927"/>
              <a:gd name="connsiteY17" fmla="*/ 425410 h 612147"/>
              <a:gd name="connsiteX0" fmla="*/ 93357 w 2129927"/>
              <a:gd name="connsiteY0" fmla="*/ 102506 h 612147"/>
              <a:gd name="connsiteX1" fmla="*/ 188493 w 2129927"/>
              <a:gd name="connsiteY1" fmla="*/ 391726 h 612147"/>
              <a:gd name="connsiteX2" fmla="*/ 545332 w 2129927"/>
              <a:gd name="connsiteY2" fmla="*/ 507185 h 612147"/>
              <a:gd name="connsiteX3" fmla="*/ 1300992 w 2129927"/>
              <a:gd name="connsiteY3" fmla="*/ 601651 h 612147"/>
              <a:gd name="connsiteX4" fmla="*/ 1552878 w 2129927"/>
              <a:gd name="connsiteY4" fmla="*/ 612147 h 612147"/>
              <a:gd name="connsiteX5" fmla="*/ 1921379 w 2129927"/>
              <a:gd name="connsiteY5" fmla="*/ 499045 h 612147"/>
              <a:gd name="connsiteX6" fmla="*/ 2080537 w 2129927"/>
              <a:gd name="connsiteY6" fmla="*/ 414941 h 612147"/>
              <a:gd name="connsiteX7" fmla="*/ 2129795 w 2129927"/>
              <a:gd name="connsiteY7" fmla="*/ 332049 h 612147"/>
              <a:gd name="connsiteX8" fmla="*/ 2089497 w 2129927"/>
              <a:gd name="connsiteY8" fmla="*/ 282156 h 612147"/>
              <a:gd name="connsiteX9" fmla="*/ 1944761 w 2129927"/>
              <a:gd name="connsiteY9" fmla="*/ 187032 h 612147"/>
              <a:gd name="connsiteX10" fmla="*/ 1684894 w 2129927"/>
              <a:gd name="connsiteY10" fmla="*/ 105179 h 612147"/>
              <a:gd name="connsiteX11" fmla="*/ 1418019 w 2129927"/>
              <a:gd name="connsiteY11" fmla="*/ 59237 h 612147"/>
              <a:gd name="connsiteX12" fmla="*/ 1093476 w 2129927"/>
              <a:gd name="connsiteY12" fmla="*/ 2757 h 612147"/>
              <a:gd name="connsiteX13" fmla="*/ 750167 w 2129927"/>
              <a:gd name="connsiteY13" fmla="*/ 13061 h 612147"/>
              <a:gd name="connsiteX14" fmla="*/ 454070 w 2129927"/>
              <a:gd name="connsiteY14" fmla="*/ 50524 h 612147"/>
              <a:gd name="connsiteX15" fmla="*/ 157008 w 2129927"/>
              <a:gd name="connsiteY15" fmla="*/ 223785 h 612147"/>
              <a:gd name="connsiteX16" fmla="*/ 0 w 2129927"/>
              <a:gd name="connsiteY16" fmla="*/ 425410 h 612147"/>
              <a:gd name="connsiteX0" fmla="*/ 93357 w 2129927"/>
              <a:gd name="connsiteY0" fmla="*/ 102506 h 612166"/>
              <a:gd name="connsiteX1" fmla="*/ 188493 w 2129927"/>
              <a:gd name="connsiteY1" fmla="*/ 391726 h 612166"/>
              <a:gd name="connsiteX2" fmla="*/ 545332 w 2129927"/>
              <a:gd name="connsiteY2" fmla="*/ 507185 h 612166"/>
              <a:gd name="connsiteX3" fmla="*/ 1552878 w 2129927"/>
              <a:gd name="connsiteY3" fmla="*/ 612147 h 612166"/>
              <a:gd name="connsiteX4" fmla="*/ 1921379 w 2129927"/>
              <a:gd name="connsiteY4" fmla="*/ 499045 h 612166"/>
              <a:gd name="connsiteX5" fmla="*/ 2080537 w 2129927"/>
              <a:gd name="connsiteY5" fmla="*/ 414941 h 612166"/>
              <a:gd name="connsiteX6" fmla="*/ 2129795 w 2129927"/>
              <a:gd name="connsiteY6" fmla="*/ 332049 h 612166"/>
              <a:gd name="connsiteX7" fmla="*/ 2089497 w 2129927"/>
              <a:gd name="connsiteY7" fmla="*/ 282156 h 612166"/>
              <a:gd name="connsiteX8" fmla="*/ 1944761 w 2129927"/>
              <a:gd name="connsiteY8" fmla="*/ 187032 h 612166"/>
              <a:gd name="connsiteX9" fmla="*/ 1684894 w 2129927"/>
              <a:gd name="connsiteY9" fmla="*/ 105179 h 612166"/>
              <a:gd name="connsiteX10" fmla="*/ 1418019 w 2129927"/>
              <a:gd name="connsiteY10" fmla="*/ 59237 h 612166"/>
              <a:gd name="connsiteX11" fmla="*/ 1093476 w 2129927"/>
              <a:gd name="connsiteY11" fmla="*/ 2757 h 612166"/>
              <a:gd name="connsiteX12" fmla="*/ 750167 w 2129927"/>
              <a:gd name="connsiteY12" fmla="*/ 13061 h 612166"/>
              <a:gd name="connsiteX13" fmla="*/ 454070 w 2129927"/>
              <a:gd name="connsiteY13" fmla="*/ 50524 h 612166"/>
              <a:gd name="connsiteX14" fmla="*/ 157008 w 2129927"/>
              <a:gd name="connsiteY14" fmla="*/ 223785 h 612166"/>
              <a:gd name="connsiteX15" fmla="*/ 0 w 2129927"/>
              <a:gd name="connsiteY15" fmla="*/ 425410 h 612166"/>
              <a:gd name="connsiteX0" fmla="*/ 93357 w 2129927"/>
              <a:gd name="connsiteY0" fmla="*/ 102506 h 516524"/>
              <a:gd name="connsiteX1" fmla="*/ 188493 w 2129927"/>
              <a:gd name="connsiteY1" fmla="*/ 391726 h 516524"/>
              <a:gd name="connsiteX2" fmla="*/ 545332 w 2129927"/>
              <a:gd name="connsiteY2" fmla="*/ 507185 h 516524"/>
              <a:gd name="connsiteX3" fmla="*/ 1921379 w 2129927"/>
              <a:gd name="connsiteY3" fmla="*/ 499045 h 516524"/>
              <a:gd name="connsiteX4" fmla="*/ 2080537 w 2129927"/>
              <a:gd name="connsiteY4" fmla="*/ 414941 h 516524"/>
              <a:gd name="connsiteX5" fmla="*/ 2129795 w 2129927"/>
              <a:gd name="connsiteY5" fmla="*/ 332049 h 516524"/>
              <a:gd name="connsiteX6" fmla="*/ 2089497 w 2129927"/>
              <a:gd name="connsiteY6" fmla="*/ 282156 h 516524"/>
              <a:gd name="connsiteX7" fmla="*/ 1944761 w 2129927"/>
              <a:gd name="connsiteY7" fmla="*/ 187032 h 516524"/>
              <a:gd name="connsiteX8" fmla="*/ 1684894 w 2129927"/>
              <a:gd name="connsiteY8" fmla="*/ 105179 h 516524"/>
              <a:gd name="connsiteX9" fmla="*/ 1418019 w 2129927"/>
              <a:gd name="connsiteY9" fmla="*/ 59237 h 516524"/>
              <a:gd name="connsiteX10" fmla="*/ 1093476 w 2129927"/>
              <a:gd name="connsiteY10" fmla="*/ 2757 h 516524"/>
              <a:gd name="connsiteX11" fmla="*/ 750167 w 2129927"/>
              <a:gd name="connsiteY11" fmla="*/ 13061 h 516524"/>
              <a:gd name="connsiteX12" fmla="*/ 454070 w 2129927"/>
              <a:gd name="connsiteY12" fmla="*/ 50524 h 516524"/>
              <a:gd name="connsiteX13" fmla="*/ 157008 w 2129927"/>
              <a:gd name="connsiteY13" fmla="*/ 223785 h 516524"/>
              <a:gd name="connsiteX14" fmla="*/ 0 w 2129927"/>
              <a:gd name="connsiteY14" fmla="*/ 425410 h 516524"/>
              <a:gd name="connsiteX0" fmla="*/ 93357 w 2129927"/>
              <a:gd name="connsiteY0" fmla="*/ 102506 h 537889"/>
              <a:gd name="connsiteX1" fmla="*/ 545332 w 2129927"/>
              <a:gd name="connsiteY1" fmla="*/ 507185 h 537889"/>
              <a:gd name="connsiteX2" fmla="*/ 1921379 w 2129927"/>
              <a:gd name="connsiteY2" fmla="*/ 499045 h 537889"/>
              <a:gd name="connsiteX3" fmla="*/ 2080537 w 2129927"/>
              <a:gd name="connsiteY3" fmla="*/ 414941 h 537889"/>
              <a:gd name="connsiteX4" fmla="*/ 2129795 w 2129927"/>
              <a:gd name="connsiteY4" fmla="*/ 332049 h 537889"/>
              <a:gd name="connsiteX5" fmla="*/ 2089497 w 2129927"/>
              <a:gd name="connsiteY5" fmla="*/ 282156 h 537889"/>
              <a:gd name="connsiteX6" fmla="*/ 1944761 w 2129927"/>
              <a:gd name="connsiteY6" fmla="*/ 187032 h 537889"/>
              <a:gd name="connsiteX7" fmla="*/ 1684894 w 2129927"/>
              <a:gd name="connsiteY7" fmla="*/ 105179 h 537889"/>
              <a:gd name="connsiteX8" fmla="*/ 1418019 w 2129927"/>
              <a:gd name="connsiteY8" fmla="*/ 59237 h 537889"/>
              <a:gd name="connsiteX9" fmla="*/ 1093476 w 2129927"/>
              <a:gd name="connsiteY9" fmla="*/ 2757 h 537889"/>
              <a:gd name="connsiteX10" fmla="*/ 750167 w 2129927"/>
              <a:gd name="connsiteY10" fmla="*/ 13061 h 537889"/>
              <a:gd name="connsiteX11" fmla="*/ 454070 w 2129927"/>
              <a:gd name="connsiteY11" fmla="*/ 50524 h 537889"/>
              <a:gd name="connsiteX12" fmla="*/ 157008 w 2129927"/>
              <a:gd name="connsiteY12" fmla="*/ 223785 h 537889"/>
              <a:gd name="connsiteX13" fmla="*/ 0 w 2129927"/>
              <a:gd name="connsiteY13" fmla="*/ 425410 h 537889"/>
              <a:gd name="connsiteX0" fmla="*/ 93357 w 2129927"/>
              <a:gd name="connsiteY0" fmla="*/ 102506 h 511629"/>
              <a:gd name="connsiteX1" fmla="*/ 1921379 w 2129927"/>
              <a:gd name="connsiteY1" fmla="*/ 499045 h 511629"/>
              <a:gd name="connsiteX2" fmla="*/ 2080537 w 2129927"/>
              <a:gd name="connsiteY2" fmla="*/ 414941 h 511629"/>
              <a:gd name="connsiteX3" fmla="*/ 2129795 w 2129927"/>
              <a:gd name="connsiteY3" fmla="*/ 332049 h 511629"/>
              <a:gd name="connsiteX4" fmla="*/ 2089497 w 2129927"/>
              <a:gd name="connsiteY4" fmla="*/ 282156 h 511629"/>
              <a:gd name="connsiteX5" fmla="*/ 1944761 w 2129927"/>
              <a:gd name="connsiteY5" fmla="*/ 187032 h 511629"/>
              <a:gd name="connsiteX6" fmla="*/ 1684894 w 2129927"/>
              <a:gd name="connsiteY6" fmla="*/ 105179 h 511629"/>
              <a:gd name="connsiteX7" fmla="*/ 1418019 w 2129927"/>
              <a:gd name="connsiteY7" fmla="*/ 59237 h 511629"/>
              <a:gd name="connsiteX8" fmla="*/ 1093476 w 2129927"/>
              <a:gd name="connsiteY8" fmla="*/ 2757 h 511629"/>
              <a:gd name="connsiteX9" fmla="*/ 750167 w 2129927"/>
              <a:gd name="connsiteY9" fmla="*/ 13061 h 511629"/>
              <a:gd name="connsiteX10" fmla="*/ 454070 w 2129927"/>
              <a:gd name="connsiteY10" fmla="*/ 50524 h 511629"/>
              <a:gd name="connsiteX11" fmla="*/ 157008 w 2129927"/>
              <a:gd name="connsiteY11" fmla="*/ 223785 h 511629"/>
              <a:gd name="connsiteX12" fmla="*/ 0 w 2129927"/>
              <a:gd name="connsiteY12" fmla="*/ 425410 h 511629"/>
              <a:gd name="connsiteX0" fmla="*/ 1921379 w 2129927"/>
              <a:gd name="connsiteY0" fmla="*/ 499045 h 511629"/>
              <a:gd name="connsiteX1" fmla="*/ 2080537 w 2129927"/>
              <a:gd name="connsiteY1" fmla="*/ 414941 h 511629"/>
              <a:gd name="connsiteX2" fmla="*/ 2129795 w 2129927"/>
              <a:gd name="connsiteY2" fmla="*/ 332049 h 511629"/>
              <a:gd name="connsiteX3" fmla="*/ 2089497 w 2129927"/>
              <a:gd name="connsiteY3" fmla="*/ 282156 h 511629"/>
              <a:gd name="connsiteX4" fmla="*/ 1944761 w 2129927"/>
              <a:gd name="connsiteY4" fmla="*/ 187032 h 511629"/>
              <a:gd name="connsiteX5" fmla="*/ 1684894 w 2129927"/>
              <a:gd name="connsiteY5" fmla="*/ 105179 h 511629"/>
              <a:gd name="connsiteX6" fmla="*/ 1418019 w 2129927"/>
              <a:gd name="connsiteY6" fmla="*/ 59237 h 511629"/>
              <a:gd name="connsiteX7" fmla="*/ 1093476 w 2129927"/>
              <a:gd name="connsiteY7" fmla="*/ 2757 h 511629"/>
              <a:gd name="connsiteX8" fmla="*/ 750167 w 2129927"/>
              <a:gd name="connsiteY8" fmla="*/ 13061 h 511629"/>
              <a:gd name="connsiteX9" fmla="*/ 454070 w 2129927"/>
              <a:gd name="connsiteY9" fmla="*/ 50524 h 511629"/>
              <a:gd name="connsiteX10" fmla="*/ 157008 w 2129927"/>
              <a:gd name="connsiteY10" fmla="*/ 223785 h 511629"/>
              <a:gd name="connsiteX11" fmla="*/ 0 w 2129927"/>
              <a:gd name="connsiteY11" fmla="*/ 425410 h 511629"/>
              <a:gd name="connsiteX0" fmla="*/ 2080537 w 2129927"/>
              <a:gd name="connsiteY0" fmla="*/ 414941 h 425410"/>
              <a:gd name="connsiteX1" fmla="*/ 2129795 w 2129927"/>
              <a:gd name="connsiteY1" fmla="*/ 332049 h 425410"/>
              <a:gd name="connsiteX2" fmla="*/ 2089497 w 2129927"/>
              <a:gd name="connsiteY2" fmla="*/ 282156 h 425410"/>
              <a:gd name="connsiteX3" fmla="*/ 1944761 w 2129927"/>
              <a:gd name="connsiteY3" fmla="*/ 187032 h 425410"/>
              <a:gd name="connsiteX4" fmla="*/ 1684894 w 2129927"/>
              <a:gd name="connsiteY4" fmla="*/ 105179 h 425410"/>
              <a:gd name="connsiteX5" fmla="*/ 1418019 w 2129927"/>
              <a:gd name="connsiteY5" fmla="*/ 59237 h 425410"/>
              <a:gd name="connsiteX6" fmla="*/ 1093476 w 2129927"/>
              <a:gd name="connsiteY6" fmla="*/ 2757 h 425410"/>
              <a:gd name="connsiteX7" fmla="*/ 750167 w 2129927"/>
              <a:gd name="connsiteY7" fmla="*/ 13061 h 425410"/>
              <a:gd name="connsiteX8" fmla="*/ 454070 w 2129927"/>
              <a:gd name="connsiteY8" fmla="*/ 50524 h 425410"/>
              <a:gd name="connsiteX9" fmla="*/ 157008 w 2129927"/>
              <a:gd name="connsiteY9" fmla="*/ 223785 h 425410"/>
              <a:gd name="connsiteX10" fmla="*/ 0 w 2129927"/>
              <a:gd name="connsiteY10" fmla="*/ 425410 h 425410"/>
              <a:gd name="connsiteX0" fmla="*/ 2129795 w 2129927"/>
              <a:gd name="connsiteY0" fmla="*/ 332049 h 425410"/>
              <a:gd name="connsiteX1" fmla="*/ 2089497 w 2129927"/>
              <a:gd name="connsiteY1" fmla="*/ 282156 h 425410"/>
              <a:gd name="connsiteX2" fmla="*/ 1944761 w 2129927"/>
              <a:gd name="connsiteY2" fmla="*/ 187032 h 425410"/>
              <a:gd name="connsiteX3" fmla="*/ 1684894 w 2129927"/>
              <a:gd name="connsiteY3" fmla="*/ 105179 h 425410"/>
              <a:gd name="connsiteX4" fmla="*/ 1418019 w 2129927"/>
              <a:gd name="connsiteY4" fmla="*/ 59237 h 425410"/>
              <a:gd name="connsiteX5" fmla="*/ 1093476 w 2129927"/>
              <a:gd name="connsiteY5" fmla="*/ 2757 h 425410"/>
              <a:gd name="connsiteX6" fmla="*/ 750167 w 2129927"/>
              <a:gd name="connsiteY6" fmla="*/ 13061 h 425410"/>
              <a:gd name="connsiteX7" fmla="*/ 454070 w 2129927"/>
              <a:gd name="connsiteY7" fmla="*/ 50524 h 425410"/>
              <a:gd name="connsiteX8" fmla="*/ 157008 w 2129927"/>
              <a:gd name="connsiteY8" fmla="*/ 223785 h 425410"/>
              <a:gd name="connsiteX9" fmla="*/ 0 w 2129927"/>
              <a:gd name="connsiteY9" fmla="*/ 425410 h 425410"/>
              <a:gd name="connsiteX0" fmla="*/ 2089497 w 2089497"/>
              <a:gd name="connsiteY0" fmla="*/ 282156 h 425410"/>
              <a:gd name="connsiteX1" fmla="*/ 1944761 w 2089497"/>
              <a:gd name="connsiteY1" fmla="*/ 187032 h 425410"/>
              <a:gd name="connsiteX2" fmla="*/ 1684894 w 2089497"/>
              <a:gd name="connsiteY2" fmla="*/ 105179 h 425410"/>
              <a:gd name="connsiteX3" fmla="*/ 1418019 w 2089497"/>
              <a:gd name="connsiteY3" fmla="*/ 59237 h 425410"/>
              <a:gd name="connsiteX4" fmla="*/ 1093476 w 2089497"/>
              <a:gd name="connsiteY4" fmla="*/ 2757 h 425410"/>
              <a:gd name="connsiteX5" fmla="*/ 750167 w 2089497"/>
              <a:gd name="connsiteY5" fmla="*/ 13061 h 425410"/>
              <a:gd name="connsiteX6" fmla="*/ 454070 w 2089497"/>
              <a:gd name="connsiteY6" fmla="*/ 50524 h 425410"/>
              <a:gd name="connsiteX7" fmla="*/ 157008 w 2089497"/>
              <a:gd name="connsiteY7" fmla="*/ 223785 h 425410"/>
              <a:gd name="connsiteX8" fmla="*/ 0 w 2089497"/>
              <a:gd name="connsiteY8" fmla="*/ 425410 h 425410"/>
              <a:gd name="connsiteX0" fmla="*/ 1944761 w 1944761"/>
              <a:gd name="connsiteY0" fmla="*/ 187032 h 425410"/>
              <a:gd name="connsiteX1" fmla="*/ 1684894 w 1944761"/>
              <a:gd name="connsiteY1" fmla="*/ 105179 h 425410"/>
              <a:gd name="connsiteX2" fmla="*/ 1418019 w 1944761"/>
              <a:gd name="connsiteY2" fmla="*/ 59237 h 425410"/>
              <a:gd name="connsiteX3" fmla="*/ 1093476 w 1944761"/>
              <a:gd name="connsiteY3" fmla="*/ 2757 h 425410"/>
              <a:gd name="connsiteX4" fmla="*/ 750167 w 1944761"/>
              <a:gd name="connsiteY4" fmla="*/ 13061 h 425410"/>
              <a:gd name="connsiteX5" fmla="*/ 454070 w 1944761"/>
              <a:gd name="connsiteY5" fmla="*/ 50524 h 425410"/>
              <a:gd name="connsiteX6" fmla="*/ 157008 w 1944761"/>
              <a:gd name="connsiteY6" fmla="*/ 223785 h 425410"/>
              <a:gd name="connsiteX7" fmla="*/ 0 w 1944761"/>
              <a:gd name="connsiteY7" fmla="*/ 425410 h 425410"/>
              <a:gd name="connsiteX0" fmla="*/ 1684894 w 1684894"/>
              <a:gd name="connsiteY0" fmla="*/ 105179 h 425410"/>
              <a:gd name="connsiteX1" fmla="*/ 1418019 w 1684894"/>
              <a:gd name="connsiteY1" fmla="*/ 59237 h 425410"/>
              <a:gd name="connsiteX2" fmla="*/ 1093476 w 1684894"/>
              <a:gd name="connsiteY2" fmla="*/ 2757 h 425410"/>
              <a:gd name="connsiteX3" fmla="*/ 750167 w 1684894"/>
              <a:gd name="connsiteY3" fmla="*/ 13061 h 425410"/>
              <a:gd name="connsiteX4" fmla="*/ 454070 w 1684894"/>
              <a:gd name="connsiteY4" fmla="*/ 50524 h 425410"/>
              <a:gd name="connsiteX5" fmla="*/ 157008 w 1684894"/>
              <a:gd name="connsiteY5" fmla="*/ 223785 h 425410"/>
              <a:gd name="connsiteX6" fmla="*/ 0 w 1684894"/>
              <a:gd name="connsiteY6" fmla="*/ 425410 h 425410"/>
              <a:gd name="connsiteX0" fmla="*/ 1684894 w 1684894"/>
              <a:gd name="connsiteY0" fmla="*/ 109427 h 429658"/>
              <a:gd name="connsiteX1" fmla="*/ 1395714 w 1684894"/>
              <a:gd name="connsiteY1" fmla="*/ 122327 h 429658"/>
              <a:gd name="connsiteX2" fmla="*/ 1093476 w 1684894"/>
              <a:gd name="connsiteY2" fmla="*/ 7005 h 429658"/>
              <a:gd name="connsiteX3" fmla="*/ 750167 w 1684894"/>
              <a:gd name="connsiteY3" fmla="*/ 17309 h 429658"/>
              <a:gd name="connsiteX4" fmla="*/ 454070 w 1684894"/>
              <a:gd name="connsiteY4" fmla="*/ 54772 h 429658"/>
              <a:gd name="connsiteX5" fmla="*/ 157008 w 1684894"/>
              <a:gd name="connsiteY5" fmla="*/ 228033 h 429658"/>
              <a:gd name="connsiteX6" fmla="*/ 0 w 1684894"/>
              <a:gd name="connsiteY6" fmla="*/ 429658 h 429658"/>
              <a:gd name="connsiteX0" fmla="*/ 1684894 w 1684894"/>
              <a:gd name="connsiteY0" fmla="*/ 97501 h 417732"/>
              <a:gd name="connsiteX1" fmla="*/ 1395714 w 1684894"/>
              <a:gd name="connsiteY1" fmla="*/ 110401 h 417732"/>
              <a:gd name="connsiteX2" fmla="*/ 970800 w 1684894"/>
              <a:gd name="connsiteY2" fmla="*/ 132377 h 417732"/>
              <a:gd name="connsiteX3" fmla="*/ 750167 w 1684894"/>
              <a:gd name="connsiteY3" fmla="*/ 5383 h 417732"/>
              <a:gd name="connsiteX4" fmla="*/ 454070 w 1684894"/>
              <a:gd name="connsiteY4" fmla="*/ 42846 h 417732"/>
              <a:gd name="connsiteX5" fmla="*/ 157008 w 1684894"/>
              <a:gd name="connsiteY5" fmla="*/ 216107 h 417732"/>
              <a:gd name="connsiteX6" fmla="*/ 0 w 1684894"/>
              <a:gd name="connsiteY6" fmla="*/ 417732 h 417732"/>
              <a:gd name="connsiteX0" fmla="*/ 1684894 w 1684894"/>
              <a:gd name="connsiteY0" fmla="*/ 56118 h 376349"/>
              <a:gd name="connsiteX1" fmla="*/ 1395714 w 1684894"/>
              <a:gd name="connsiteY1" fmla="*/ 69018 h 376349"/>
              <a:gd name="connsiteX2" fmla="*/ 970800 w 1684894"/>
              <a:gd name="connsiteY2" fmla="*/ 90994 h 376349"/>
              <a:gd name="connsiteX3" fmla="*/ 649796 w 1684894"/>
              <a:gd name="connsiteY3" fmla="*/ 91491 h 376349"/>
              <a:gd name="connsiteX4" fmla="*/ 454070 w 1684894"/>
              <a:gd name="connsiteY4" fmla="*/ 1463 h 376349"/>
              <a:gd name="connsiteX5" fmla="*/ 157008 w 1684894"/>
              <a:gd name="connsiteY5" fmla="*/ 174724 h 376349"/>
              <a:gd name="connsiteX6" fmla="*/ 0 w 1684894"/>
              <a:gd name="connsiteY6" fmla="*/ 376349 h 376349"/>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157008 w 1684894"/>
              <a:gd name="connsiteY5" fmla="*/ 126417 h 328042"/>
              <a:gd name="connsiteX6" fmla="*/ 0 w 1684894"/>
              <a:gd name="connsiteY6" fmla="*/ 328042 h 328042"/>
              <a:gd name="connsiteX0" fmla="*/ 1684894 w 1684894"/>
              <a:gd name="connsiteY0" fmla="*/ 7811 h 328042"/>
              <a:gd name="connsiteX1" fmla="*/ 1395714 w 1684894"/>
              <a:gd name="connsiteY1" fmla="*/ 20711 h 328042"/>
              <a:gd name="connsiteX2" fmla="*/ 970800 w 1684894"/>
              <a:gd name="connsiteY2" fmla="*/ 42687 h 328042"/>
              <a:gd name="connsiteX3" fmla="*/ 649796 w 1684894"/>
              <a:gd name="connsiteY3" fmla="*/ 43184 h 328042"/>
              <a:gd name="connsiteX4" fmla="*/ 364852 w 1684894"/>
              <a:gd name="connsiteY4" fmla="*/ 41419 h 328042"/>
              <a:gd name="connsiteX5" fmla="*/ 0 w 1684894"/>
              <a:gd name="connsiteY5" fmla="*/ 328042 h 328042"/>
              <a:gd name="connsiteX0" fmla="*/ 1320042 w 1320042"/>
              <a:gd name="connsiteY0" fmla="*/ 7811 h 44546"/>
              <a:gd name="connsiteX1" fmla="*/ 1030862 w 1320042"/>
              <a:gd name="connsiteY1" fmla="*/ 20711 h 44546"/>
              <a:gd name="connsiteX2" fmla="*/ 605948 w 1320042"/>
              <a:gd name="connsiteY2" fmla="*/ 42687 h 44546"/>
              <a:gd name="connsiteX3" fmla="*/ 284944 w 1320042"/>
              <a:gd name="connsiteY3" fmla="*/ 43184 h 44546"/>
              <a:gd name="connsiteX4" fmla="*/ 0 w 1320042"/>
              <a:gd name="connsiteY4" fmla="*/ 41419 h 44546"/>
              <a:gd name="connsiteX0" fmla="*/ 1320042 w 1320042"/>
              <a:gd name="connsiteY0" fmla="*/ 7811 h 72606"/>
              <a:gd name="connsiteX1" fmla="*/ 1030862 w 1320042"/>
              <a:gd name="connsiteY1" fmla="*/ 20711 h 72606"/>
              <a:gd name="connsiteX2" fmla="*/ 605948 w 1320042"/>
              <a:gd name="connsiteY2" fmla="*/ 42687 h 72606"/>
              <a:gd name="connsiteX3" fmla="*/ 240335 w 1320042"/>
              <a:gd name="connsiteY3" fmla="*/ 72605 h 72606"/>
              <a:gd name="connsiteX4" fmla="*/ 0 w 1320042"/>
              <a:gd name="connsiteY4" fmla="*/ 41419 h 72606"/>
              <a:gd name="connsiteX0" fmla="*/ 1320042 w 1320042"/>
              <a:gd name="connsiteY0" fmla="*/ 3698 h 68493"/>
              <a:gd name="connsiteX1" fmla="*/ 1042014 w 1320042"/>
              <a:gd name="connsiteY1" fmla="*/ 65633 h 68493"/>
              <a:gd name="connsiteX2" fmla="*/ 605948 w 1320042"/>
              <a:gd name="connsiteY2" fmla="*/ 38574 h 68493"/>
              <a:gd name="connsiteX3" fmla="*/ 240335 w 1320042"/>
              <a:gd name="connsiteY3" fmla="*/ 68492 h 68493"/>
              <a:gd name="connsiteX4" fmla="*/ 0 w 1320042"/>
              <a:gd name="connsiteY4" fmla="*/ 37306 h 68493"/>
              <a:gd name="connsiteX0" fmla="*/ 1360430 w 1360430"/>
              <a:gd name="connsiteY0" fmla="*/ 3183 h 85738"/>
              <a:gd name="connsiteX1" fmla="*/ 1042014 w 1360430"/>
              <a:gd name="connsiteY1" fmla="*/ 82878 h 85738"/>
              <a:gd name="connsiteX2" fmla="*/ 605948 w 1360430"/>
              <a:gd name="connsiteY2" fmla="*/ 55819 h 85738"/>
              <a:gd name="connsiteX3" fmla="*/ 240335 w 1360430"/>
              <a:gd name="connsiteY3" fmla="*/ 85737 h 85738"/>
              <a:gd name="connsiteX4" fmla="*/ 0 w 1360430"/>
              <a:gd name="connsiteY4" fmla="*/ 54551 h 85738"/>
              <a:gd name="connsiteX0" fmla="*/ 1360430 w 1360430"/>
              <a:gd name="connsiteY0" fmla="*/ 0 h 82555"/>
              <a:gd name="connsiteX1" fmla="*/ 104201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2555"/>
              <a:gd name="connsiteX1" fmla="*/ 964604 w 1360430"/>
              <a:gd name="connsiteY1" fmla="*/ 79695 h 82555"/>
              <a:gd name="connsiteX2" fmla="*/ 605948 w 1360430"/>
              <a:gd name="connsiteY2" fmla="*/ 52636 h 82555"/>
              <a:gd name="connsiteX3" fmla="*/ 240335 w 1360430"/>
              <a:gd name="connsiteY3" fmla="*/ 82554 h 82555"/>
              <a:gd name="connsiteX4" fmla="*/ 0 w 1360430"/>
              <a:gd name="connsiteY4" fmla="*/ 51368 h 82555"/>
              <a:gd name="connsiteX0" fmla="*/ 1360430 w 1360430"/>
              <a:gd name="connsiteY0" fmla="*/ 0 h 84506"/>
              <a:gd name="connsiteX1" fmla="*/ 964604 w 1360430"/>
              <a:gd name="connsiteY1" fmla="*/ 79695 h 84506"/>
              <a:gd name="connsiteX2" fmla="*/ 589119 w 1360430"/>
              <a:gd name="connsiteY2" fmla="*/ 76316 h 84506"/>
              <a:gd name="connsiteX3" fmla="*/ 240335 w 1360430"/>
              <a:gd name="connsiteY3" fmla="*/ 82554 h 84506"/>
              <a:gd name="connsiteX4" fmla="*/ 0 w 1360430"/>
              <a:gd name="connsiteY4" fmla="*/ 51368 h 84506"/>
              <a:gd name="connsiteX0" fmla="*/ 1360430 w 1360430"/>
              <a:gd name="connsiteY0" fmla="*/ 0 h 85354"/>
              <a:gd name="connsiteX1" fmla="*/ 964604 w 1360430"/>
              <a:gd name="connsiteY1" fmla="*/ 79695 h 85354"/>
              <a:gd name="connsiteX2" fmla="*/ 589119 w 1360430"/>
              <a:gd name="connsiteY2" fmla="*/ 76316 h 85354"/>
              <a:gd name="connsiteX3" fmla="*/ 213410 w 1360430"/>
              <a:gd name="connsiteY3" fmla="*/ 55915 h 85354"/>
              <a:gd name="connsiteX4" fmla="*/ 0 w 1360430"/>
              <a:gd name="connsiteY4" fmla="*/ 51368 h 85354"/>
              <a:gd name="connsiteX0" fmla="*/ 1474864 w 1474864"/>
              <a:gd name="connsiteY0" fmla="*/ 0 h 128326"/>
              <a:gd name="connsiteX1" fmla="*/ 1079038 w 1474864"/>
              <a:gd name="connsiteY1" fmla="*/ 79695 h 128326"/>
              <a:gd name="connsiteX2" fmla="*/ 703553 w 1474864"/>
              <a:gd name="connsiteY2" fmla="*/ 76316 h 128326"/>
              <a:gd name="connsiteX3" fmla="*/ 327844 w 1474864"/>
              <a:gd name="connsiteY3" fmla="*/ 55915 h 128326"/>
              <a:gd name="connsiteX4" fmla="*/ 0 w 1474864"/>
              <a:gd name="connsiteY4" fmla="*/ 128326 h 128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864" h="128326">
                <a:moveTo>
                  <a:pt x="1474864" y="0"/>
                </a:moveTo>
                <a:cubicBezTo>
                  <a:pt x="1319759" y="43820"/>
                  <a:pt x="1207590" y="66976"/>
                  <a:pt x="1079038" y="79695"/>
                </a:cubicBezTo>
                <a:cubicBezTo>
                  <a:pt x="950486" y="92414"/>
                  <a:pt x="828752" y="80279"/>
                  <a:pt x="703553" y="76316"/>
                </a:cubicBezTo>
                <a:cubicBezTo>
                  <a:pt x="578354" y="72353"/>
                  <a:pt x="445103" y="47247"/>
                  <a:pt x="327844" y="55915"/>
                </a:cubicBezTo>
                <a:cubicBezTo>
                  <a:pt x="210585" y="64583"/>
                  <a:pt x="108299" y="80850"/>
                  <a:pt x="0" y="128326"/>
                </a:cubicBezTo>
              </a:path>
            </a:pathLst>
          </a:custGeom>
          <a:ln w="142875" cmpd="sng">
            <a:solidFill>
              <a:srgbClr val="FFFF00">
                <a:alpha val="52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067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9276" y="450547"/>
            <a:ext cx="6528812" cy="2031325"/>
          </a:xfrm>
          <a:prstGeom prst="rect">
            <a:avLst/>
          </a:prstGeom>
          <a:noFill/>
          <a:ln>
            <a:noFill/>
          </a:ln>
        </p:spPr>
        <p:txBody>
          <a:bodyPr wrap="square" rtlCol="0">
            <a:spAutoFit/>
          </a:bodyPr>
          <a:lstStyle/>
          <a:p>
            <a:pPr lvl="0"/>
            <a:r>
              <a:rPr lang="en-US" dirty="0"/>
              <a:t>“In the midst of all the violence and corruption of the world God invites us today to create new places of belonging, places of sharing, of peace and of kindness, places where no one needs to define himself or herself; places where each one is loved and accepted with one’s own fragility, abilities and disabilities.” </a:t>
            </a:r>
            <a:endParaRPr lang="en-US" dirty="0" smtClean="0"/>
          </a:p>
          <a:p>
            <a:pPr lvl="0"/>
            <a:r>
              <a:rPr lang="en-US" i="1" dirty="0" smtClean="0"/>
              <a:t>							- Jean Vanier</a:t>
            </a:r>
          </a:p>
          <a:p>
            <a:pPr lvl="0"/>
            <a:r>
              <a:rPr lang="en-US" i="1" dirty="0"/>
              <a:t>	</a:t>
            </a:r>
            <a:r>
              <a:rPr lang="en-US" i="1" dirty="0" smtClean="0"/>
              <a:t>						Founder of </a:t>
            </a:r>
            <a:r>
              <a:rPr lang="en-US" i="1" dirty="0" err="1" smtClean="0"/>
              <a:t>L’Arche</a:t>
            </a:r>
            <a:r>
              <a:rPr lang="en-US" i="1" dirty="0" smtClean="0"/>
              <a:t> Homes</a:t>
            </a:r>
          </a:p>
        </p:txBody>
      </p:sp>
      <p:sp>
        <p:nvSpPr>
          <p:cNvPr id="4" name="TextBox 3"/>
          <p:cNvSpPr txBox="1"/>
          <p:nvPr/>
        </p:nvSpPr>
        <p:spPr>
          <a:xfrm>
            <a:off x="1999771" y="3203479"/>
            <a:ext cx="6528812" cy="1754327"/>
          </a:xfrm>
          <a:prstGeom prst="rect">
            <a:avLst/>
          </a:prstGeom>
          <a:noFill/>
          <a:ln>
            <a:noFill/>
          </a:ln>
        </p:spPr>
        <p:txBody>
          <a:bodyPr wrap="square" rtlCol="0">
            <a:spAutoFit/>
          </a:bodyPr>
          <a:lstStyle/>
          <a:p>
            <a:r>
              <a:rPr lang="en-US" dirty="0"/>
              <a:t>"Now we know that if the earthly tent [physical body] we live in is destroyed, we have a building from God, an eternal house in heaven, not built by human hands. Meanwhile we groan, longing to be clothed with our heavenly dwelling." </a:t>
            </a:r>
            <a:endParaRPr lang="en-US" dirty="0" smtClean="0"/>
          </a:p>
          <a:p>
            <a:r>
              <a:rPr lang="en-US" dirty="0"/>
              <a:t>	</a:t>
            </a:r>
            <a:r>
              <a:rPr lang="en-US" dirty="0" smtClean="0"/>
              <a:t>						- </a:t>
            </a:r>
            <a:r>
              <a:rPr lang="en-US" i="1" dirty="0" smtClean="0"/>
              <a:t>2 </a:t>
            </a:r>
            <a:r>
              <a:rPr lang="en-US" i="1" dirty="0"/>
              <a:t>Cor. 5:1-2</a:t>
            </a:r>
          </a:p>
          <a:p>
            <a:endParaRPr lang="en-US" dirty="0" smtClean="0"/>
          </a:p>
        </p:txBody>
      </p:sp>
    </p:spTree>
    <p:extLst>
      <p:ext uri="{BB962C8B-B14F-4D97-AF65-F5344CB8AC3E}">
        <p14:creationId xmlns:p14="http://schemas.microsoft.com/office/powerpoint/2010/main" val="3216276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41748" y="449105"/>
            <a:ext cx="6528812" cy="2031325"/>
          </a:xfrm>
          <a:prstGeom prst="rect">
            <a:avLst/>
          </a:prstGeom>
          <a:noFill/>
          <a:ln>
            <a:noFill/>
          </a:ln>
        </p:spPr>
        <p:txBody>
          <a:bodyPr wrap="square" rtlCol="0">
            <a:spAutoFit/>
          </a:bodyPr>
          <a:lstStyle/>
          <a:p>
            <a:pPr lvl="0"/>
            <a:r>
              <a:rPr lang="en-US" dirty="0"/>
              <a:t>“Basically, it is because we are made in the image of God. And the image is always attracted to the Original, the Archetype. We were made for God. When God created us in His image, He endowed us with a mind that we may come to know Him. In addition to a mind, He gave us a heart to desire Him, to long for Him, to crave Him and run after Him, to be homesick for Him.” </a:t>
            </a:r>
            <a:endParaRPr lang="en-US" dirty="0" smtClean="0"/>
          </a:p>
          <a:p>
            <a:pPr lvl="0"/>
            <a:r>
              <a:rPr lang="en-US" i="1" dirty="0" smtClean="0"/>
              <a:t>						- Anthony </a:t>
            </a:r>
            <a:r>
              <a:rPr lang="en-US" i="1" dirty="0" err="1"/>
              <a:t>Coniaris</a:t>
            </a:r>
            <a:r>
              <a:rPr lang="en-US" dirty="0" smtClean="0">
                <a:effectLst/>
              </a:rPr>
              <a:t> </a:t>
            </a:r>
            <a:endParaRPr lang="en-US" i="1" dirty="0" smtClean="0"/>
          </a:p>
        </p:txBody>
      </p:sp>
      <p:sp>
        <p:nvSpPr>
          <p:cNvPr id="2" name="TextBox 1"/>
          <p:cNvSpPr txBox="1"/>
          <p:nvPr/>
        </p:nvSpPr>
        <p:spPr>
          <a:xfrm flipH="1">
            <a:off x="6328645" y="4334960"/>
            <a:ext cx="2214500" cy="2031325"/>
          </a:xfrm>
          <a:prstGeom prst="rect">
            <a:avLst/>
          </a:prstGeom>
          <a:noFill/>
          <a:ln w="38100" cmpd="sng">
            <a:solidFill>
              <a:schemeClr val="bg2">
                <a:lumMod val="50000"/>
              </a:schemeClr>
            </a:solidFill>
          </a:ln>
        </p:spPr>
        <p:txBody>
          <a:bodyPr wrap="square" rtlCol="0">
            <a:spAutoFit/>
          </a:bodyPr>
          <a:lstStyle/>
          <a:p>
            <a:r>
              <a:rPr lang="en-US" i="1" dirty="0" smtClean="0"/>
              <a:t>“Your home is as unique as your personality and no matter what your home is like, Christ lives there.”</a:t>
            </a:r>
          </a:p>
          <a:p>
            <a:r>
              <a:rPr lang="en-US" i="1" dirty="0"/>
              <a:t> </a:t>
            </a:r>
            <a:r>
              <a:rPr lang="en-US" i="1" dirty="0" smtClean="0"/>
              <a:t>  - </a:t>
            </a:r>
            <a:r>
              <a:rPr lang="en-US" dirty="0" smtClean="0"/>
              <a:t>Joann Thompson</a:t>
            </a:r>
            <a:endParaRPr lang="en-US" i="1" dirty="0"/>
          </a:p>
        </p:txBody>
      </p:sp>
    </p:spTree>
    <p:extLst>
      <p:ext uri="{BB962C8B-B14F-4D97-AF65-F5344CB8AC3E}">
        <p14:creationId xmlns:p14="http://schemas.microsoft.com/office/powerpoint/2010/main" val="1506767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0764" y="432473"/>
            <a:ext cx="6528812" cy="1200329"/>
          </a:xfrm>
          <a:prstGeom prst="rect">
            <a:avLst/>
          </a:prstGeom>
          <a:noFill/>
          <a:ln>
            <a:noFill/>
          </a:ln>
        </p:spPr>
        <p:txBody>
          <a:bodyPr wrap="square" rtlCol="0">
            <a:spAutoFit/>
          </a:bodyPr>
          <a:lstStyle/>
          <a:p>
            <a:r>
              <a:rPr lang="en-US" dirty="0" smtClean="0"/>
              <a:t>“If </a:t>
            </a:r>
            <a:r>
              <a:rPr lang="en-US" dirty="0"/>
              <a:t>I find in myself a desire which no experience in this world can satisfy, the most probable explanation is that I was made for another </a:t>
            </a:r>
            <a:r>
              <a:rPr lang="en-US" dirty="0" smtClean="0"/>
              <a:t>world”</a:t>
            </a:r>
          </a:p>
          <a:p>
            <a:r>
              <a:rPr lang="en-US" i="1" dirty="0" smtClean="0"/>
              <a:t>					-  C.S. Lewis</a:t>
            </a:r>
          </a:p>
        </p:txBody>
      </p:sp>
      <p:sp>
        <p:nvSpPr>
          <p:cNvPr id="2" name="Rectangle 1"/>
          <p:cNvSpPr/>
          <p:nvPr/>
        </p:nvSpPr>
        <p:spPr>
          <a:xfrm>
            <a:off x="2020763" y="2498123"/>
            <a:ext cx="3573213" cy="2585323"/>
          </a:xfrm>
          <a:prstGeom prst="rect">
            <a:avLst/>
          </a:prstGeom>
        </p:spPr>
        <p:txBody>
          <a:bodyPr wrap="square">
            <a:spAutoFit/>
          </a:bodyPr>
          <a:lstStyle/>
          <a:p>
            <a:r>
              <a:rPr lang="en-US" dirty="0"/>
              <a:t>“The meaning and goal of life for each one of us is to respond to this homing instinct within us and go home to God. The difference between us humans and all other creatures in the world is that they do it automatically. We however, have a choice.” </a:t>
            </a:r>
            <a:endParaRPr lang="en-US" dirty="0" smtClean="0"/>
          </a:p>
          <a:p>
            <a:r>
              <a:rPr lang="en-US" i="1" dirty="0" smtClean="0"/>
              <a:t>		- Anthony </a:t>
            </a:r>
            <a:r>
              <a:rPr lang="en-US" i="1" dirty="0" err="1" smtClean="0"/>
              <a:t>Coniaris</a:t>
            </a:r>
            <a:endParaRPr lang="en-US" i="1" dirty="0"/>
          </a:p>
        </p:txBody>
      </p:sp>
      <p:sp>
        <p:nvSpPr>
          <p:cNvPr id="3" name="TextBox 2"/>
          <p:cNvSpPr txBox="1"/>
          <p:nvPr/>
        </p:nvSpPr>
        <p:spPr>
          <a:xfrm flipH="1">
            <a:off x="6160720" y="3820642"/>
            <a:ext cx="2518863" cy="2862323"/>
          </a:xfrm>
          <a:prstGeom prst="rect">
            <a:avLst/>
          </a:prstGeom>
          <a:noFill/>
          <a:ln w="38100" cmpd="sng">
            <a:solidFill>
              <a:schemeClr val="bg2">
                <a:lumMod val="50000"/>
              </a:schemeClr>
            </a:solidFill>
          </a:ln>
        </p:spPr>
        <p:txBody>
          <a:bodyPr wrap="square" rtlCol="0">
            <a:spAutoFit/>
          </a:bodyPr>
          <a:lstStyle/>
          <a:p>
            <a:r>
              <a:rPr lang="en-US" dirty="0" smtClean="0"/>
              <a:t>“Unless the Lord builds the house, They labor in vain who build it;</a:t>
            </a:r>
          </a:p>
          <a:p>
            <a:r>
              <a:rPr lang="en-US" dirty="0" smtClean="0"/>
              <a:t>… It is vain for you to rise up early, To retire late, To eat the bread of painful labors; For He gives to His beloved even in his sleep.” </a:t>
            </a:r>
          </a:p>
          <a:p>
            <a:r>
              <a:rPr lang="en-US" dirty="0"/>
              <a:t>	</a:t>
            </a:r>
            <a:r>
              <a:rPr lang="en-US" dirty="0" smtClean="0"/>
              <a:t>- Psalm 127:1-2</a:t>
            </a:r>
            <a:endParaRPr lang="en-US" dirty="0"/>
          </a:p>
        </p:txBody>
      </p:sp>
    </p:spTree>
    <p:extLst>
      <p:ext uri="{BB962C8B-B14F-4D97-AF65-F5344CB8AC3E}">
        <p14:creationId xmlns:p14="http://schemas.microsoft.com/office/powerpoint/2010/main" val="15067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8377" y="1053726"/>
            <a:ext cx="7026160" cy="2862323"/>
          </a:xfrm>
          <a:prstGeom prst="rect">
            <a:avLst/>
          </a:prstGeom>
          <a:noFill/>
          <a:ln>
            <a:noFill/>
          </a:ln>
        </p:spPr>
        <p:txBody>
          <a:bodyPr wrap="square" rtlCol="0">
            <a:spAutoFit/>
          </a:bodyPr>
          <a:lstStyle/>
          <a:p>
            <a:r>
              <a:rPr lang="en-US" b="1" dirty="0" smtClean="0"/>
              <a:t>Sharing Meals</a:t>
            </a:r>
          </a:p>
          <a:p>
            <a:r>
              <a:rPr lang="en-US" u="sng" dirty="0" smtClean="0"/>
              <a:t>Jesus </a:t>
            </a:r>
            <a:r>
              <a:rPr lang="en-US" u="sng" dirty="0"/>
              <a:t>used meals to:</a:t>
            </a:r>
            <a:endParaRPr lang="en-US" dirty="0"/>
          </a:p>
          <a:p>
            <a:r>
              <a:rPr lang="en-US" dirty="0" smtClean="0"/>
              <a:t>   - Be with </a:t>
            </a:r>
            <a:r>
              <a:rPr lang="en-US" dirty="0"/>
              <a:t>outcasts, sinners, the rich and poor, friends and </a:t>
            </a:r>
            <a:r>
              <a:rPr lang="en-US" dirty="0" smtClean="0"/>
              <a:t>strangers</a:t>
            </a:r>
            <a:endParaRPr lang="en-US" dirty="0"/>
          </a:p>
          <a:p>
            <a:r>
              <a:rPr lang="en-US" dirty="0" smtClean="0"/>
              <a:t>   - </a:t>
            </a:r>
            <a:r>
              <a:rPr lang="en-US" dirty="0"/>
              <a:t>Call disciples </a:t>
            </a:r>
          </a:p>
          <a:p>
            <a:r>
              <a:rPr lang="en-US" dirty="0" smtClean="0"/>
              <a:t>   - Challenge </a:t>
            </a:r>
            <a:r>
              <a:rPr lang="en-US" dirty="0"/>
              <a:t>the religious laws</a:t>
            </a:r>
          </a:p>
          <a:p>
            <a:r>
              <a:rPr lang="en-US" dirty="0" smtClean="0"/>
              <a:t>   - Perform </a:t>
            </a:r>
            <a:r>
              <a:rPr lang="en-US" dirty="0"/>
              <a:t>miracles</a:t>
            </a:r>
          </a:p>
          <a:p>
            <a:r>
              <a:rPr lang="en-US" dirty="0" smtClean="0"/>
              <a:t>   - Challenge </a:t>
            </a:r>
            <a:r>
              <a:rPr lang="en-US" dirty="0"/>
              <a:t>social norms</a:t>
            </a:r>
          </a:p>
          <a:p>
            <a:r>
              <a:rPr lang="en-US" dirty="0" smtClean="0"/>
              <a:t>   - Forgive</a:t>
            </a:r>
            <a:endParaRPr lang="en-US" dirty="0"/>
          </a:p>
          <a:p>
            <a:r>
              <a:rPr lang="en-US" dirty="0" smtClean="0"/>
              <a:t>   - Offer </a:t>
            </a:r>
            <a:r>
              <a:rPr lang="en-US" dirty="0"/>
              <a:t>fellowship, hospitality, and </a:t>
            </a:r>
            <a:r>
              <a:rPr lang="en-US" dirty="0" smtClean="0"/>
              <a:t>celebration</a:t>
            </a:r>
          </a:p>
          <a:p>
            <a:r>
              <a:rPr lang="en-US" dirty="0" smtClean="0"/>
              <a:t>   - Institute </a:t>
            </a:r>
            <a:r>
              <a:rPr lang="en-US" dirty="0"/>
              <a:t>the </a:t>
            </a:r>
            <a:r>
              <a:rPr lang="en-US" dirty="0" smtClean="0"/>
              <a:t>Lord’s Supper</a:t>
            </a:r>
            <a:endParaRPr lang="en-US" dirty="0"/>
          </a:p>
        </p:txBody>
      </p:sp>
      <p:pic>
        <p:nvPicPr>
          <p:cNvPr id="2" name="Picture 1" descr="jesus eating with tax collector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3081" y="3991431"/>
            <a:ext cx="3525353" cy="2805174"/>
          </a:xfrm>
          <a:prstGeom prst="rect">
            <a:avLst/>
          </a:prstGeom>
        </p:spPr>
      </p:pic>
      <p:sp>
        <p:nvSpPr>
          <p:cNvPr id="8" name="TextBox 7"/>
          <p:cNvSpPr txBox="1"/>
          <p:nvPr/>
        </p:nvSpPr>
        <p:spPr>
          <a:xfrm>
            <a:off x="2041752" y="455320"/>
            <a:ext cx="6528812" cy="646331"/>
          </a:xfrm>
          <a:prstGeom prst="rect">
            <a:avLst/>
          </a:prstGeom>
          <a:noFill/>
          <a:ln>
            <a:noFill/>
          </a:ln>
        </p:spPr>
        <p:txBody>
          <a:bodyPr wrap="square" rtlCol="0">
            <a:spAutoFit/>
          </a:bodyPr>
          <a:lstStyle/>
          <a:p>
            <a:r>
              <a:rPr lang="en-US" b="1" i="1" dirty="0" smtClean="0"/>
              <a:t>…Give permission </a:t>
            </a:r>
            <a:r>
              <a:rPr lang="en-US" b="1" i="1" dirty="0"/>
              <a:t>to practice the </a:t>
            </a:r>
            <a:r>
              <a:rPr lang="en-US" b="1" i="1" u="sng" dirty="0"/>
              <a:t>slow work</a:t>
            </a:r>
            <a:r>
              <a:rPr lang="en-US" b="1" i="1" dirty="0"/>
              <a:t> of being an </a:t>
            </a:r>
            <a:endParaRPr lang="en-US" b="1" i="1" dirty="0" smtClean="0"/>
          </a:p>
          <a:p>
            <a:r>
              <a:rPr lang="en-US" b="1" i="1" dirty="0"/>
              <a:t>	</a:t>
            </a:r>
            <a:r>
              <a:rPr lang="en-US" b="1" i="1" dirty="0" smtClean="0"/>
              <a:t>								Outpost </a:t>
            </a:r>
            <a:r>
              <a:rPr lang="en-US" b="1" i="1" dirty="0"/>
              <a:t>of Normality</a:t>
            </a:r>
            <a:r>
              <a:rPr lang="en-US" b="1" i="1" dirty="0" smtClean="0"/>
              <a:t>.</a:t>
            </a:r>
            <a:endParaRPr lang="en-US" dirty="0"/>
          </a:p>
        </p:txBody>
      </p:sp>
      <p:sp>
        <p:nvSpPr>
          <p:cNvPr id="9" name="TextBox 8"/>
          <p:cNvSpPr txBox="1"/>
          <p:nvPr/>
        </p:nvSpPr>
        <p:spPr>
          <a:xfrm rot="10800000" flipH="1" flipV="1">
            <a:off x="6014854" y="4389465"/>
            <a:ext cx="2782548" cy="2031325"/>
          </a:xfrm>
          <a:prstGeom prst="rect">
            <a:avLst/>
          </a:prstGeom>
          <a:noFill/>
          <a:ln w="38100" cmpd="sng">
            <a:solidFill>
              <a:schemeClr val="bg2">
                <a:lumMod val="50000"/>
              </a:schemeClr>
            </a:solidFill>
          </a:ln>
        </p:spPr>
        <p:txBody>
          <a:bodyPr wrap="square" rtlCol="0">
            <a:spAutoFit/>
          </a:bodyPr>
          <a:lstStyle/>
          <a:p>
            <a:r>
              <a:rPr lang="en-US" i="1" dirty="0" smtClean="0"/>
              <a:t>“Time is God’s good creation, and mealtime is God’s metronome designed to bind our busy lives to the Father.”</a:t>
            </a:r>
          </a:p>
          <a:p>
            <a:endParaRPr lang="en-US" i="1" dirty="0" smtClean="0"/>
          </a:p>
          <a:p>
            <a:r>
              <a:rPr lang="en-US" dirty="0" smtClean="0"/>
              <a:t>     - Joanne Thompson</a:t>
            </a:r>
            <a:endParaRPr lang="en-US" dirty="0"/>
          </a:p>
        </p:txBody>
      </p:sp>
    </p:spTree>
    <p:extLst>
      <p:ext uri="{BB962C8B-B14F-4D97-AF65-F5344CB8AC3E}">
        <p14:creationId xmlns:p14="http://schemas.microsoft.com/office/powerpoint/2010/main" val="26947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41755" y="444931"/>
            <a:ext cx="6528812" cy="1200329"/>
          </a:xfrm>
          <a:prstGeom prst="rect">
            <a:avLst/>
          </a:prstGeom>
          <a:noFill/>
          <a:ln>
            <a:noFill/>
          </a:ln>
        </p:spPr>
        <p:txBody>
          <a:bodyPr wrap="square" rtlCol="0">
            <a:spAutoFit/>
          </a:bodyPr>
          <a:lstStyle/>
          <a:p>
            <a:r>
              <a:rPr lang="en-US" dirty="0" smtClean="0"/>
              <a:t>After </a:t>
            </a:r>
            <a:r>
              <a:rPr lang="en-US" dirty="0"/>
              <a:t>His resurrection He:</a:t>
            </a:r>
          </a:p>
          <a:p>
            <a:r>
              <a:rPr lang="en-US" dirty="0" smtClean="0"/>
              <a:t>   - Broke </a:t>
            </a:r>
            <a:r>
              <a:rPr lang="en-US" dirty="0"/>
              <a:t>bread with two disciples on their way to </a:t>
            </a:r>
            <a:r>
              <a:rPr lang="en-US" dirty="0" smtClean="0"/>
              <a:t>Emmaus</a:t>
            </a:r>
            <a:endParaRPr lang="en-US" dirty="0"/>
          </a:p>
          <a:p>
            <a:r>
              <a:rPr lang="en-US" dirty="0" smtClean="0"/>
              <a:t>   - Ate </a:t>
            </a:r>
            <a:r>
              <a:rPr lang="en-US" dirty="0"/>
              <a:t>with disciples at the </a:t>
            </a:r>
            <a:r>
              <a:rPr lang="en-US" dirty="0" smtClean="0"/>
              <a:t>beach</a:t>
            </a:r>
          </a:p>
          <a:p>
            <a:r>
              <a:rPr lang="en-US" dirty="0"/>
              <a:t> </a:t>
            </a:r>
            <a:r>
              <a:rPr lang="en-US" dirty="0" smtClean="0"/>
              <a:t>  - Those of us who ate and drank with him after he arose</a:t>
            </a:r>
            <a:endParaRPr lang="en-US" dirty="0"/>
          </a:p>
        </p:txBody>
      </p:sp>
      <p:sp>
        <p:nvSpPr>
          <p:cNvPr id="3" name="TextBox 2"/>
          <p:cNvSpPr txBox="1"/>
          <p:nvPr/>
        </p:nvSpPr>
        <p:spPr>
          <a:xfrm>
            <a:off x="6286664" y="3841634"/>
            <a:ext cx="2403416" cy="2308324"/>
          </a:xfrm>
          <a:prstGeom prst="rect">
            <a:avLst/>
          </a:prstGeom>
          <a:noFill/>
          <a:ln w="38100" cmpd="sng">
            <a:solidFill>
              <a:srgbClr val="787863"/>
            </a:solidFill>
          </a:ln>
        </p:spPr>
        <p:txBody>
          <a:bodyPr wrap="square" rtlCol="0">
            <a:spAutoFit/>
          </a:bodyPr>
          <a:lstStyle/>
          <a:p>
            <a:r>
              <a:rPr lang="en-US" i="1" dirty="0" smtClean="0"/>
              <a:t>“A meal of bread and water in contented peace is better than a banquet spiced with quarrels.”</a:t>
            </a:r>
          </a:p>
          <a:p>
            <a:endParaRPr lang="en-US" dirty="0" smtClean="0"/>
          </a:p>
          <a:p>
            <a:r>
              <a:rPr lang="en-US" dirty="0"/>
              <a:t> </a:t>
            </a:r>
            <a:r>
              <a:rPr lang="en-US" dirty="0" smtClean="0"/>
              <a:t>   - Proverbs 17:1 </a:t>
            </a:r>
          </a:p>
          <a:p>
            <a:r>
              <a:rPr lang="en-US" i="1" dirty="0"/>
              <a:t> </a:t>
            </a:r>
            <a:r>
              <a:rPr lang="en-US" i="1" dirty="0" smtClean="0"/>
              <a:t>      The Message</a:t>
            </a:r>
            <a:endParaRPr lang="en-US" dirty="0"/>
          </a:p>
        </p:txBody>
      </p:sp>
      <p:pic>
        <p:nvPicPr>
          <p:cNvPr id="2" name="Picture 1" descr="road to emmau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5679" y="2918845"/>
            <a:ext cx="4944317" cy="3473383"/>
          </a:xfrm>
          <a:prstGeom prst="rect">
            <a:avLst/>
          </a:prstGeom>
        </p:spPr>
      </p:pic>
    </p:spTree>
    <p:extLst>
      <p:ext uri="{BB962C8B-B14F-4D97-AF65-F5344CB8AC3E}">
        <p14:creationId xmlns:p14="http://schemas.microsoft.com/office/powerpoint/2010/main" val="2204880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3881" y="2934084"/>
            <a:ext cx="6382827" cy="2308324"/>
          </a:xfrm>
          <a:prstGeom prst="rect">
            <a:avLst/>
          </a:prstGeom>
          <a:noFill/>
          <a:ln>
            <a:noFill/>
          </a:ln>
        </p:spPr>
        <p:txBody>
          <a:bodyPr wrap="square" rtlCol="0">
            <a:spAutoFit/>
          </a:bodyPr>
          <a:lstStyle/>
          <a:p>
            <a:r>
              <a:rPr lang="en-US" dirty="0"/>
              <a:t>“…sharing a family meal is good for the spirit, the brain and the health of all family members. Recent studies link regular family dinners with many behaviors that parents pray for: lower rates of substance abuse, teen pregnancy and depression, as well as higher grade-point averages and self-</a:t>
            </a:r>
            <a:r>
              <a:rPr lang="en-US" dirty="0" smtClean="0"/>
              <a:t>esteem”</a:t>
            </a:r>
          </a:p>
          <a:p>
            <a:r>
              <a:rPr lang="en-US" dirty="0" smtClean="0"/>
              <a:t>			- Anne </a:t>
            </a:r>
            <a:r>
              <a:rPr lang="en-US" dirty="0" err="1"/>
              <a:t>Fishel</a:t>
            </a:r>
            <a:r>
              <a:rPr lang="en-US" dirty="0"/>
              <a:t>, Professor of </a:t>
            </a:r>
            <a:r>
              <a:rPr lang="en-US" dirty="0" smtClean="0"/>
              <a:t>Psychology</a:t>
            </a:r>
          </a:p>
          <a:p>
            <a:r>
              <a:rPr lang="en-US" dirty="0"/>
              <a:t>	</a:t>
            </a:r>
            <a:r>
              <a:rPr lang="en-US" dirty="0" smtClean="0"/>
              <a:t>		   Harvard </a:t>
            </a:r>
            <a:r>
              <a:rPr lang="en-US" dirty="0"/>
              <a:t>Medical School </a:t>
            </a:r>
          </a:p>
          <a:p>
            <a:endParaRPr lang="en-US" dirty="0" smtClean="0"/>
          </a:p>
        </p:txBody>
      </p:sp>
      <p:sp>
        <p:nvSpPr>
          <p:cNvPr id="4" name="Rectangle 3"/>
          <p:cNvSpPr/>
          <p:nvPr/>
        </p:nvSpPr>
        <p:spPr>
          <a:xfrm>
            <a:off x="2023881" y="440850"/>
            <a:ext cx="6032500" cy="1200329"/>
          </a:xfrm>
          <a:prstGeom prst="rect">
            <a:avLst/>
          </a:prstGeom>
        </p:spPr>
        <p:txBody>
          <a:bodyPr wrap="square">
            <a:spAutoFit/>
          </a:bodyPr>
          <a:lstStyle/>
          <a:p>
            <a:r>
              <a:rPr lang="en-US" dirty="0"/>
              <a:t>“Because sharing a meal helps us to view those of different races, genders, and socioeconomic backgrounds as more equal than they would in other social situations.</a:t>
            </a:r>
            <a:r>
              <a:rPr lang="en-US" dirty="0" smtClean="0"/>
              <a:t>”</a:t>
            </a:r>
          </a:p>
          <a:p>
            <a:r>
              <a:rPr lang="en-US" i="1" dirty="0" smtClean="0"/>
              <a:t>				- Eating Together, </a:t>
            </a:r>
            <a:r>
              <a:rPr lang="en-US" dirty="0" smtClean="0"/>
              <a:t>Alice </a:t>
            </a:r>
            <a:r>
              <a:rPr lang="en-US" dirty="0" err="1"/>
              <a:t>Julier</a:t>
            </a:r>
            <a:r>
              <a:rPr lang="en-US" dirty="0"/>
              <a:t> </a:t>
            </a:r>
          </a:p>
        </p:txBody>
      </p:sp>
    </p:spTree>
    <p:extLst>
      <p:ext uri="{BB962C8B-B14F-4D97-AF65-F5344CB8AC3E}">
        <p14:creationId xmlns:p14="http://schemas.microsoft.com/office/powerpoint/2010/main" val="26947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35581" y="456534"/>
            <a:ext cx="6528812" cy="1477328"/>
          </a:xfrm>
          <a:prstGeom prst="rect">
            <a:avLst/>
          </a:prstGeom>
          <a:noFill/>
          <a:ln>
            <a:noFill/>
          </a:ln>
        </p:spPr>
        <p:txBody>
          <a:bodyPr wrap="square" rtlCol="0">
            <a:spAutoFit/>
          </a:bodyPr>
          <a:lstStyle/>
          <a:p>
            <a:pPr lvl="0"/>
            <a:r>
              <a:rPr lang="en-US" dirty="0" smtClean="0"/>
              <a:t>Take </a:t>
            </a:r>
            <a:r>
              <a:rPr lang="en-US" dirty="0"/>
              <a:t>time to sit down and share meals with family (or team members) </a:t>
            </a:r>
            <a:r>
              <a:rPr lang="en-US" dirty="0" smtClean="0"/>
              <a:t>- often</a:t>
            </a:r>
          </a:p>
          <a:p>
            <a:pPr lvl="0"/>
            <a:endParaRPr lang="en-US" dirty="0"/>
          </a:p>
          <a:p>
            <a:pPr lvl="0"/>
            <a:r>
              <a:rPr lang="en-US" dirty="0" smtClean="0"/>
              <a:t>Open </a:t>
            </a:r>
            <a:r>
              <a:rPr lang="en-US" dirty="0"/>
              <a:t>their doors to share those meals with others – often</a:t>
            </a:r>
          </a:p>
          <a:p>
            <a:endParaRPr lang="en-US" dirty="0"/>
          </a:p>
        </p:txBody>
      </p:sp>
      <p:sp>
        <p:nvSpPr>
          <p:cNvPr id="2" name="TextBox 1"/>
          <p:cNvSpPr txBox="1"/>
          <p:nvPr/>
        </p:nvSpPr>
        <p:spPr>
          <a:xfrm flipH="1">
            <a:off x="6223682" y="4324460"/>
            <a:ext cx="2372188" cy="2031325"/>
          </a:xfrm>
          <a:prstGeom prst="rect">
            <a:avLst/>
          </a:prstGeom>
          <a:noFill/>
          <a:ln w="38100" cmpd="sng">
            <a:solidFill>
              <a:schemeClr val="bg2">
                <a:lumMod val="50000"/>
              </a:schemeClr>
            </a:solidFill>
          </a:ln>
        </p:spPr>
        <p:txBody>
          <a:bodyPr wrap="square" rtlCol="0">
            <a:spAutoFit/>
          </a:bodyPr>
          <a:lstStyle/>
          <a:p>
            <a:r>
              <a:rPr lang="en-US" i="1" dirty="0" smtClean="0"/>
              <a:t>“I have calmed myself and quieted my ambitions; I am like a weaned child with its mother; like a weaned child I am content.”</a:t>
            </a:r>
          </a:p>
          <a:p>
            <a:r>
              <a:rPr lang="en-US" dirty="0" smtClean="0"/>
              <a:t>	- Psalm 131:2</a:t>
            </a:r>
            <a:endParaRPr lang="en-US" dirty="0"/>
          </a:p>
        </p:txBody>
      </p:sp>
      <p:pic>
        <p:nvPicPr>
          <p:cNvPr id="3" name="Picture 2" descr="a_peasant_family_gathered_around_the_kitchen_tab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422" y="2862405"/>
            <a:ext cx="4450590" cy="3472388"/>
          </a:xfrm>
          <a:prstGeom prst="rect">
            <a:avLst/>
          </a:prstGeom>
        </p:spPr>
      </p:pic>
      <p:sp>
        <p:nvSpPr>
          <p:cNvPr id="9" name="Rectangle 8"/>
          <p:cNvSpPr/>
          <p:nvPr/>
        </p:nvSpPr>
        <p:spPr>
          <a:xfrm>
            <a:off x="2020760" y="1831136"/>
            <a:ext cx="6334570" cy="923330"/>
          </a:xfrm>
          <a:prstGeom prst="rect">
            <a:avLst/>
          </a:prstGeom>
          <a:ln>
            <a:noFill/>
          </a:ln>
        </p:spPr>
        <p:txBody>
          <a:bodyPr wrap="square">
            <a:spAutoFit/>
          </a:bodyPr>
          <a:lstStyle/>
          <a:p>
            <a:r>
              <a:rPr lang="en-US" dirty="0"/>
              <a:t> “…do not forget to entertain strangers, for by so doing some people have entertained angels without knowing it.” </a:t>
            </a:r>
            <a:endParaRPr lang="en-US" dirty="0" smtClean="0"/>
          </a:p>
          <a:p>
            <a:r>
              <a:rPr lang="en-US" dirty="0" smtClean="0"/>
              <a:t>Hebrews </a:t>
            </a:r>
            <a:r>
              <a:rPr lang="en-US" dirty="0"/>
              <a:t>13:2</a:t>
            </a:r>
          </a:p>
        </p:txBody>
      </p:sp>
    </p:spTree>
    <p:extLst>
      <p:ext uri="{BB962C8B-B14F-4D97-AF65-F5344CB8AC3E}">
        <p14:creationId xmlns:p14="http://schemas.microsoft.com/office/powerpoint/2010/main" val="5939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31252" y="984417"/>
            <a:ext cx="7112747" cy="5909311"/>
          </a:xfrm>
          <a:prstGeom prst="rect">
            <a:avLst/>
          </a:prstGeom>
          <a:noFill/>
          <a:ln>
            <a:noFill/>
          </a:ln>
        </p:spPr>
        <p:txBody>
          <a:bodyPr wrap="square" rtlCol="0">
            <a:spAutoFit/>
          </a:bodyPr>
          <a:lstStyle/>
          <a:p>
            <a:r>
              <a:rPr lang="en-US" b="1" i="1" dirty="0"/>
              <a:t>Slowing down/</a:t>
            </a:r>
            <a:r>
              <a:rPr lang="en-US" b="1" i="1" dirty="0" smtClean="0"/>
              <a:t>Sabbath     •     Enjoying </a:t>
            </a:r>
            <a:r>
              <a:rPr lang="en-US" b="1" i="1" dirty="0"/>
              <a:t>Home </a:t>
            </a:r>
            <a:r>
              <a:rPr lang="en-US" b="1" i="1" dirty="0" smtClean="0"/>
              <a:t>    •      Sharing Meals</a:t>
            </a:r>
          </a:p>
          <a:p>
            <a:r>
              <a:rPr lang="en-US" i="1" dirty="0" smtClean="0"/>
              <a:t> </a:t>
            </a:r>
            <a:endParaRPr lang="en-US" dirty="0"/>
          </a:p>
          <a:p>
            <a:pPr marL="284163" indent="-284163">
              <a:tabLst>
                <a:tab pos="284163" algn="l"/>
              </a:tabLst>
            </a:pPr>
            <a:r>
              <a:rPr lang="en-US" dirty="0"/>
              <a:t>• </a:t>
            </a:r>
            <a:r>
              <a:rPr lang="en-US" dirty="0" smtClean="0"/>
              <a:t>	How </a:t>
            </a:r>
            <a:r>
              <a:rPr lang="en-US" dirty="0"/>
              <a:t>have you or a missionary you know benefited from these three spiritual habits</a:t>
            </a:r>
            <a:r>
              <a:rPr lang="en-US" dirty="0" smtClean="0"/>
              <a:t>?</a:t>
            </a:r>
          </a:p>
          <a:p>
            <a:pPr marL="284163" indent="-284163">
              <a:tabLst>
                <a:tab pos="284163" algn="l"/>
              </a:tabLst>
            </a:pPr>
            <a:endParaRPr lang="en-US" dirty="0" smtClean="0"/>
          </a:p>
          <a:p>
            <a:pPr marL="284163" indent="-284163">
              <a:tabLst>
                <a:tab pos="284163" algn="l"/>
              </a:tabLst>
            </a:pPr>
            <a:endParaRPr lang="en-US" dirty="0"/>
          </a:p>
          <a:p>
            <a:pPr marL="284163" indent="-284163">
              <a:tabLst>
                <a:tab pos="284163" algn="l"/>
              </a:tabLst>
            </a:pPr>
            <a:r>
              <a:rPr lang="en-US" dirty="0"/>
              <a:t>• </a:t>
            </a:r>
            <a:r>
              <a:rPr lang="en-US" dirty="0" smtClean="0"/>
              <a:t>	In </a:t>
            </a:r>
            <a:r>
              <a:rPr lang="en-US" dirty="0"/>
              <a:t>a missions context, what is the relationship </a:t>
            </a:r>
            <a:r>
              <a:rPr lang="en-US" dirty="0" smtClean="0"/>
              <a:t>between:</a:t>
            </a:r>
          </a:p>
          <a:p>
            <a:pPr marL="284163" indent="-284163">
              <a:tabLst>
                <a:tab pos="284163" algn="l"/>
              </a:tabLst>
            </a:pPr>
            <a:r>
              <a:rPr lang="en-US" dirty="0"/>
              <a:t>	</a:t>
            </a:r>
            <a:r>
              <a:rPr lang="en-US" dirty="0" smtClean="0"/>
              <a:t>		-  working </a:t>
            </a:r>
            <a:r>
              <a:rPr lang="en-US" dirty="0"/>
              <a:t>for </a:t>
            </a:r>
            <a:r>
              <a:rPr lang="en-US" dirty="0" smtClean="0"/>
              <a:t>Christ (</a:t>
            </a:r>
            <a:r>
              <a:rPr lang="en-US" dirty="0"/>
              <a:t>“Therefore go and make disciples of all </a:t>
            </a:r>
            <a:endParaRPr lang="en-US" dirty="0" smtClean="0"/>
          </a:p>
          <a:p>
            <a:pPr marL="284163" indent="-284163">
              <a:tabLst>
                <a:tab pos="284163" algn="l"/>
              </a:tabLst>
            </a:pPr>
            <a:r>
              <a:rPr lang="en-US" dirty="0"/>
              <a:t>	</a:t>
            </a:r>
            <a:r>
              <a:rPr lang="en-US" dirty="0" smtClean="0"/>
              <a:t>			nations</a:t>
            </a:r>
            <a:r>
              <a:rPr lang="en-US" dirty="0"/>
              <a:t>”</a:t>
            </a:r>
            <a:r>
              <a:rPr lang="en-US" dirty="0" smtClean="0"/>
              <a:t>) </a:t>
            </a:r>
          </a:p>
          <a:p>
            <a:pPr marL="284163" indent="-284163">
              <a:tabLst>
                <a:tab pos="284163" algn="l"/>
              </a:tabLst>
            </a:pPr>
            <a:r>
              <a:rPr lang="en-US" dirty="0"/>
              <a:t>	</a:t>
            </a:r>
            <a:r>
              <a:rPr lang="en-US" dirty="0" smtClean="0"/>
              <a:t>		</a:t>
            </a:r>
            <a:r>
              <a:rPr lang="en-US" i="1" dirty="0" smtClean="0"/>
              <a:t>and </a:t>
            </a:r>
          </a:p>
          <a:p>
            <a:pPr marL="284163" indent="-284163">
              <a:tabLst>
                <a:tab pos="284163" algn="l"/>
              </a:tabLst>
            </a:pPr>
            <a:r>
              <a:rPr lang="en-US" dirty="0"/>
              <a:t>	</a:t>
            </a:r>
            <a:r>
              <a:rPr lang="en-US" dirty="0" smtClean="0"/>
              <a:t>		-  love </a:t>
            </a:r>
            <a:r>
              <a:rPr lang="en-US" dirty="0"/>
              <a:t>for </a:t>
            </a:r>
            <a:r>
              <a:rPr lang="en-US" dirty="0" smtClean="0"/>
              <a:t>Christ </a:t>
            </a:r>
            <a:r>
              <a:rPr lang="en-US" dirty="0"/>
              <a:t>(“but only one thing is necessary, for Mary has </a:t>
            </a:r>
            <a:endParaRPr lang="en-US" dirty="0" smtClean="0"/>
          </a:p>
          <a:p>
            <a:pPr marL="284163" indent="-284163">
              <a:tabLst>
                <a:tab pos="284163" algn="l"/>
              </a:tabLst>
            </a:pPr>
            <a:r>
              <a:rPr lang="en-US" dirty="0"/>
              <a:t>	</a:t>
            </a:r>
            <a:r>
              <a:rPr lang="en-US" dirty="0" smtClean="0"/>
              <a:t>			chosen </a:t>
            </a:r>
            <a:r>
              <a:rPr lang="en-US" dirty="0"/>
              <a:t>the good </a:t>
            </a:r>
            <a:r>
              <a:rPr lang="en-US" dirty="0" smtClean="0"/>
              <a:t>part…”)?</a:t>
            </a:r>
          </a:p>
          <a:p>
            <a:pPr marL="284163" indent="-284163">
              <a:tabLst>
                <a:tab pos="284163" algn="l"/>
              </a:tabLst>
            </a:pPr>
            <a:endParaRPr lang="en-US" dirty="0" smtClean="0"/>
          </a:p>
          <a:p>
            <a:pPr marL="284163" indent="-284163">
              <a:tabLst>
                <a:tab pos="284163" algn="l"/>
              </a:tabLst>
            </a:pPr>
            <a:endParaRPr lang="en-US" dirty="0"/>
          </a:p>
          <a:p>
            <a:pPr marL="284163" indent="-284163">
              <a:tabLst>
                <a:tab pos="284163" algn="l"/>
              </a:tabLst>
            </a:pPr>
            <a:r>
              <a:rPr lang="en-US" dirty="0"/>
              <a:t>• </a:t>
            </a:r>
            <a:r>
              <a:rPr lang="en-US" dirty="0" smtClean="0"/>
              <a:t>	What </a:t>
            </a:r>
            <a:r>
              <a:rPr lang="en-US" dirty="0"/>
              <a:t>are your thoughts about encouraging your missionaries to </a:t>
            </a:r>
            <a:r>
              <a:rPr lang="en-US" dirty="0" smtClean="0"/>
              <a:t>pursue these </a:t>
            </a:r>
            <a:r>
              <a:rPr lang="en-US" dirty="0"/>
              <a:t>three spiritual practices? </a:t>
            </a:r>
            <a:endParaRPr lang="en-US" dirty="0" smtClean="0"/>
          </a:p>
          <a:p>
            <a:pPr marL="284163" indent="-284163">
              <a:tabLst>
                <a:tab pos="284163" algn="l"/>
              </a:tabLst>
            </a:pPr>
            <a:endParaRPr lang="en-US" dirty="0" smtClean="0"/>
          </a:p>
          <a:p>
            <a:pPr marL="284163" indent="-284163">
              <a:tabLst>
                <a:tab pos="284163" algn="l"/>
              </a:tabLst>
            </a:pPr>
            <a:endParaRPr lang="en-US" dirty="0"/>
          </a:p>
          <a:p>
            <a:pPr marL="284163" indent="-284163">
              <a:tabLst>
                <a:tab pos="284163" algn="l"/>
              </a:tabLst>
            </a:pPr>
            <a:r>
              <a:rPr lang="en-US" dirty="0" smtClean="0"/>
              <a:t>•   What other outposts have you seen be successful?</a:t>
            </a:r>
            <a:endParaRPr lang="en-US" dirty="0"/>
          </a:p>
          <a:p>
            <a:endParaRPr lang="en-US" dirty="0"/>
          </a:p>
          <a:p>
            <a:endParaRPr lang="en-US" dirty="0" smtClean="0"/>
          </a:p>
        </p:txBody>
      </p:sp>
      <p:sp>
        <p:nvSpPr>
          <p:cNvPr id="6" name="TextBox 5"/>
          <p:cNvSpPr txBox="1"/>
          <p:nvPr/>
        </p:nvSpPr>
        <p:spPr>
          <a:xfrm>
            <a:off x="2031253" y="453465"/>
            <a:ext cx="6528812" cy="646331"/>
          </a:xfrm>
          <a:prstGeom prst="rect">
            <a:avLst/>
          </a:prstGeom>
          <a:noFill/>
          <a:ln>
            <a:noFill/>
          </a:ln>
        </p:spPr>
        <p:txBody>
          <a:bodyPr wrap="square" rtlCol="0">
            <a:spAutoFit/>
          </a:bodyPr>
          <a:lstStyle/>
          <a:p>
            <a:r>
              <a:rPr lang="en-US" b="1" dirty="0" smtClean="0"/>
              <a:t>SMALL GROUPS</a:t>
            </a:r>
            <a:endParaRPr lang="en-US" dirty="0"/>
          </a:p>
          <a:p>
            <a:endParaRPr lang="en-US" dirty="0" smtClean="0"/>
          </a:p>
        </p:txBody>
      </p:sp>
    </p:spTree>
    <p:extLst>
      <p:ext uri="{BB962C8B-B14F-4D97-AF65-F5344CB8AC3E}">
        <p14:creationId xmlns:p14="http://schemas.microsoft.com/office/powerpoint/2010/main" val="439531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7508" y="146522"/>
            <a:ext cx="6750617" cy="6740308"/>
          </a:xfrm>
          <a:prstGeom prst="rect">
            <a:avLst/>
          </a:prstGeom>
          <a:noFill/>
          <a:ln>
            <a:noFill/>
          </a:ln>
        </p:spPr>
        <p:txBody>
          <a:bodyPr wrap="square" rtlCol="0">
            <a:spAutoFit/>
          </a:bodyPr>
          <a:lstStyle/>
          <a:p>
            <a:r>
              <a:rPr lang="en-US" i="1" dirty="0" smtClean="0"/>
              <a:t>	</a:t>
            </a:r>
            <a:r>
              <a:rPr lang="en-US" i="1" baseline="30000" dirty="0" smtClean="0"/>
              <a:t>1 </a:t>
            </a:r>
            <a:r>
              <a:rPr lang="en-US" i="1" dirty="0" smtClean="0"/>
              <a:t>“</a:t>
            </a:r>
            <a:r>
              <a:rPr lang="en-US" i="1" dirty="0"/>
              <a:t>God is our refuge and strength,</a:t>
            </a:r>
            <a:br>
              <a:rPr lang="en-US" i="1" dirty="0"/>
            </a:br>
            <a:r>
              <a:rPr lang="en-US" i="1" dirty="0" smtClean="0"/>
              <a:t>	   A </a:t>
            </a:r>
            <a:r>
              <a:rPr lang="en-US" i="1" dirty="0"/>
              <a:t>very present help in trouble.</a:t>
            </a:r>
            <a:br>
              <a:rPr lang="en-US" i="1" dirty="0"/>
            </a:br>
            <a:r>
              <a:rPr lang="en-US" b="1" baseline="30000" dirty="0"/>
              <a:t>2 </a:t>
            </a:r>
            <a:r>
              <a:rPr lang="en-US" b="1" dirty="0"/>
              <a:t>Therefore we will not fear, though the earth should change</a:t>
            </a:r>
            <a:br>
              <a:rPr lang="en-US" b="1" dirty="0"/>
            </a:br>
            <a:r>
              <a:rPr lang="en-US" b="1" dirty="0" smtClean="0"/>
              <a:t>  And </a:t>
            </a:r>
            <a:r>
              <a:rPr lang="en-US" b="1" dirty="0"/>
              <a:t>though the mountains slip into the heart of the sea;</a:t>
            </a:r>
            <a:br>
              <a:rPr lang="en-US" b="1" dirty="0"/>
            </a:br>
            <a:r>
              <a:rPr lang="en-US" b="1" dirty="0" smtClean="0"/>
              <a:t>	</a:t>
            </a:r>
            <a:r>
              <a:rPr lang="en-US" i="1" baseline="30000" dirty="0" smtClean="0"/>
              <a:t>3</a:t>
            </a:r>
            <a:r>
              <a:rPr lang="en-US" i="1" baseline="30000" dirty="0"/>
              <a:t> </a:t>
            </a:r>
            <a:r>
              <a:rPr lang="en-US" i="1" dirty="0"/>
              <a:t>Though its waters roar and foam,</a:t>
            </a:r>
            <a:br>
              <a:rPr lang="en-US" i="1" dirty="0"/>
            </a:br>
            <a:r>
              <a:rPr lang="en-US" i="1" dirty="0" smtClean="0"/>
              <a:t>	  Though </a:t>
            </a:r>
            <a:r>
              <a:rPr lang="en-US" i="1" dirty="0"/>
              <a:t>the mountains quake at its swelling pride. </a:t>
            </a:r>
          </a:p>
          <a:p>
            <a:r>
              <a:rPr lang="en-US" b="1" baseline="30000" dirty="0"/>
              <a:t>4 </a:t>
            </a:r>
            <a:r>
              <a:rPr lang="en-US" b="1" dirty="0"/>
              <a:t>There is a river whose streams make glad the city of God,</a:t>
            </a:r>
            <a:br>
              <a:rPr lang="en-US" b="1" dirty="0"/>
            </a:br>
            <a:r>
              <a:rPr lang="en-US" b="1" dirty="0" smtClean="0"/>
              <a:t>  The </a:t>
            </a:r>
            <a:r>
              <a:rPr lang="en-US" b="1" dirty="0"/>
              <a:t>holy dwelling places of the Most High.</a:t>
            </a:r>
            <a:br>
              <a:rPr lang="en-US" b="1" dirty="0"/>
            </a:br>
            <a:r>
              <a:rPr lang="en-US" b="1" dirty="0" smtClean="0"/>
              <a:t>	</a:t>
            </a:r>
            <a:r>
              <a:rPr lang="en-US" i="1" baseline="30000" dirty="0" smtClean="0"/>
              <a:t>5</a:t>
            </a:r>
            <a:r>
              <a:rPr lang="en-US" i="1" baseline="30000" dirty="0"/>
              <a:t> </a:t>
            </a:r>
            <a:r>
              <a:rPr lang="en-US" i="1" dirty="0"/>
              <a:t>God is in the midst of her, she will not be moved;</a:t>
            </a:r>
            <a:br>
              <a:rPr lang="en-US" i="1" dirty="0"/>
            </a:br>
            <a:r>
              <a:rPr lang="en-US" i="1" dirty="0" smtClean="0"/>
              <a:t>	  God </a:t>
            </a:r>
            <a:r>
              <a:rPr lang="en-US" i="1" dirty="0"/>
              <a:t>will help her when morning dawns.</a:t>
            </a:r>
            <a:br>
              <a:rPr lang="en-US" i="1" dirty="0"/>
            </a:br>
            <a:r>
              <a:rPr lang="en-US" b="1" baseline="30000" dirty="0"/>
              <a:t>6 </a:t>
            </a:r>
            <a:r>
              <a:rPr lang="en-US" b="1" dirty="0"/>
              <a:t>The nations made an uproar, the kingdoms tottered;</a:t>
            </a:r>
            <a:br>
              <a:rPr lang="en-US" b="1" dirty="0"/>
            </a:br>
            <a:r>
              <a:rPr lang="en-US" b="1" dirty="0" smtClean="0"/>
              <a:t>  He </a:t>
            </a:r>
            <a:r>
              <a:rPr lang="en-US" b="1" dirty="0"/>
              <a:t>raised His voice, the earth melted.</a:t>
            </a:r>
            <a:br>
              <a:rPr lang="en-US" b="1" dirty="0"/>
            </a:br>
            <a:r>
              <a:rPr lang="en-US" b="1" dirty="0" smtClean="0"/>
              <a:t>	</a:t>
            </a:r>
            <a:r>
              <a:rPr lang="en-US" i="1" baseline="30000" dirty="0" smtClean="0"/>
              <a:t>7</a:t>
            </a:r>
            <a:r>
              <a:rPr lang="en-US" i="1" baseline="30000" dirty="0"/>
              <a:t> </a:t>
            </a:r>
            <a:r>
              <a:rPr lang="en-US" i="1" dirty="0"/>
              <a:t>The </a:t>
            </a:r>
            <a:r>
              <a:rPr lang="en-US" i="1" cap="small" dirty="0"/>
              <a:t>Lord</a:t>
            </a:r>
            <a:r>
              <a:rPr lang="en-US" i="1" dirty="0"/>
              <a:t> of hosts is with us;</a:t>
            </a:r>
            <a:br>
              <a:rPr lang="en-US" i="1" dirty="0"/>
            </a:br>
            <a:r>
              <a:rPr lang="en-US" i="1" dirty="0" smtClean="0"/>
              <a:t>	  The </a:t>
            </a:r>
            <a:r>
              <a:rPr lang="en-US" i="1" dirty="0"/>
              <a:t>God of Jacob is our stronghold. </a:t>
            </a:r>
          </a:p>
          <a:p>
            <a:r>
              <a:rPr lang="en-US" b="1" baseline="30000" dirty="0"/>
              <a:t>8 </a:t>
            </a:r>
            <a:r>
              <a:rPr lang="en-US" b="1" dirty="0"/>
              <a:t>Come, behold the works of the </a:t>
            </a:r>
            <a:r>
              <a:rPr lang="en-US" b="1" cap="small" dirty="0"/>
              <a:t>Lord</a:t>
            </a:r>
            <a:r>
              <a:rPr lang="en-US" b="1" dirty="0"/>
              <a:t>,</a:t>
            </a:r>
            <a:br>
              <a:rPr lang="en-US" b="1" dirty="0"/>
            </a:br>
            <a:r>
              <a:rPr lang="en-US" b="1" dirty="0" smtClean="0"/>
              <a:t>  Who </a:t>
            </a:r>
            <a:r>
              <a:rPr lang="en-US" b="1" dirty="0"/>
              <a:t>has wrought desolations in the earth.</a:t>
            </a:r>
            <a:br>
              <a:rPr lang="en-US" b="1" dirty="0"/>
            </a:br>
            <a:r>
              <a:rPr lang="en-US" b="1" dirty="0" smtClean="0"/>
              <a:t>	</a:t>
            </a:r>
            <a:r>
              <a:rPr lang="en-US" i="1" baseline="30000" dirty="0" smtClean="0"/>
              <a:t>9</a:t>
            </a:r>
            <a:r>
              <a:rPr lang="en-US" i="1" baseline="30000" dirty="0"/>
              <a:t> </a:t>
            </a:r>
            <a:r>
              <a:rPr lang="en-US" i="1" dirty="0"/>
              <a:t>He makes wars to cease to the end of the earth;</a:t>
            </a:r>
            <a:br>
              <a:rPr lang="en-US" i="1" dirty="0"/>
            </a:br>
            <a:r>
              <a:rPr lang="en-US" i="1" dirty="0" smtClean="0"/>
              <a:t>	  He </a:t>
            </a:r>
            <a:r>
              <a:rPr lang="en-US" i="1" dirty="0"/>
              <a:t>breaks the bow and cuts the spear in two;</a:t>
            </a:r>
            <a:br>
              <a:rPr lang="en-US" i="1" dirty="0"/>
            </a:br>
            <a:r>
              <a:rPr lang="en-US" i="1" dirty="0" smtClean="0"/>
              <a:t>	  He </a:t>
            </a:r>
            <a:r>
              <a:rPr lang="en-US" i="1" dirty="0"/>
              <a:t>burns the chariots with fire.</a:t>
            </a:r>
            <a:br>
              <a:rPr lang="en-US" i="1" dirty="0"/>
            </a:br>
            <a:r>
              <a:rPr lang="en-US" b="1" baseline="30000" dirty="0"/>
              <a:t>10 </a:t>
            </a:r>
            <a:r>
              <a:rPr lang="en-US" b="1" dirty="0"/>
              <a:t>“Cease striving (be still) and know that I am God;</a:t>
            </a:r>
            <a:br>
              <a:rPr lang="en-US" b="1" dirty="0"/>
            </a:br>
            <a:r>
              <a:rPr lang="en-US" b="1" dirty="0" smtClean="0"/>
              <a:t>    I </a:t>
            </a:r>
            <a:r>
              <a:rPr lang="en-US" b="1" dirty="0"/>
              <a:t>will be exalted among the nations, I will be exalted in the earth.”</a:t>
            </a:r>
            <a:br>
              <a:rPr lang="en-US" b="1" dirty="0"/>
            </a:br>
            <a:r>
              <a:rPr lang="en-US" b="1" dirty="0" smtClean="0"/>
              <a:t>	</a:t>
            </a:r>
            <a:r>
              <a:rPr lang="en-US" i="1" baseline="30000" dirty="0" smtClean="0"/>
              <a:t>11</a:t>
            </a:r>
            <a:r>
              <a:rPr lang="en-US" i="1" baseline="30000" dirty="0"/>
              <a:t> </a:t>
            </a:r>
            <a:r>
              <a:rPr lang="en-US" i="1" dirty="0"/>
              <a:t>The </a:t>
            </a:r>
            <a:r>
              <a:rPr lang="en-US" i="1" cap="small" dirty="0"/>
              <a:t>Lord</a:t>
            </a:r>
            <a:r>
              <a:rPr lang="en-US" i="1" dirty="0"/>
              <a:t> of hosts is with us;</a:t>
            </a:r>
            <a:br>
              <a:rPr lang="en-US" i="1" dirty="0"/>
            </a:br>
            <a:r>
              <a:rPr lang="en-US" i="1" dirty="0" smtClean="0"/>
              <a:t>   	   The </a:t>
            </a:r>
            <a:r>
              <a:rPr lang="en-US" i="1" dirty="0"/>
              <a:t>God of Jacob is our stronghold.</a:t>
            </a:r>
            <a:r>
              <a:rPr lang="en-US" i="1" dirty="0" smtClean="0"/>
              <a:t>”</a:t>
            </a:r>
          </a:p>
          <a:p>
            <a:r>
              <a:rPr lang="en-US" i="1" dirty="0" smtClean="0"/>
              <a:t>										Psalm 46  </a:t>
            </a:r>
            <a:endParaRPr lang="en-US" i="1" dirty="0"/>
          </a:p>
        </p:txBody>
      </p:sp>
    </p:spTree>
    <p:extLst>
      <p:ext uri="{BB962C8B-B14F-4D97-AF65-F5344CB8AC3E}">
        <p14:creationId xmlns:p14="http://schemas.microsoft.com/office/powerpoint/2010/main" val="4074042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46578" y="1405865"/>
            <a:ext cx="7055442" cy="3970318"/>
          </a:xfrm>
          <a:prstGeom prst="rect">
            <a:avLst/>
          </a:prstGeom>
          <a:noFill/>
          <a:ln>
            <a:noFill/>
          </a:ln>
        </p:spPr>
        <p:txBody>
          <a:bodyPr wrap="square" rtlCol="0">
            <a:spAutoFit/>
          </a:bodyPr>
          <a:lstStyle/>
          <a:p>
            <a:pPr lvl="0"/>
            <a:r>
              <a:rPr lang="en-US" b="1" dirty="0" smtClean="0"/>
              <a:t>1.  Ask:</a:t>
            </a:r>
          </a:p>
          <a:p>
            <a:pPr marL="566738" lvl="0" indent="-104775"/>
            <a:r>
              <a:rPr lang="en-US" b="1" dirty="0"/>
              <a:t>	</a:t>
            </a:r>
            <a:r>
              <a:rPr lang="en-US" dirty="0" smtClean="0"/>
              <a:t>-	How they are doing with these normal, everyday things</a:t>
            </a:r>
          </a:p>
          <a:p>
            <a:pPr marL="566738" lvl="0" indent="-104775"/>
            <a:r>
              <a:rPr lang="en-US" dirty="0"/>
              <a:t>	</a:t>
            </a:r>
            <a:r>
              <a:rPr lang="en-US" dirty="0" smtClean="0"/>
              <a:t>-	How you can help them – what do they need from you that </a:t>
            </a:r>
          </a:p>
          <a:p>
            <a:pPr marL="566738" lvl="0" indent="-104775"/>
            <a:r>
              <a:rPr lang="en-US" dirty="0"/>
              <a:t>	</a:t>
            </a:r>
            <a:r>
              <a:rPr lang="en-US" dirty="0" smtClean="0"/>
              <a:t>	could help them live from sitting at the feet of Jesus</a:t>
            </a:r>
          </a:p>
          <a:p>
            <a:pPr marL="566738" lvl="0" indent="-104775"/>
            <a:r>
              <a:rPr lang="en-US" dirty="0" smtClean="0"/>
              <a:t>	-	What </a:t>
            </a:r>
            <a:r>
              <a:rPr lang="en-US" dirty="0"/>
              <a:t>drives them? What do they need to do to feel OK? </a:t>
            </a:r>
            <a:endParaRPr lang="en-US" dirty="0" smtClean="0"/>
          </a:p>
          <a:p>
            <a:pPr lvl="0"/>
            <a:endParaRPr lang="en-US" dirty="0" smtClean="0"/>
          </a:p>
          <a:p>
            <a:pPr marL="342900" lvl="0" indent="-342900">
              <a:buAutoNum type="arabicPeriod" startAt="2"/>
            </a:pPr>
            <a:r>
              <a:rPr lang="en-US" b="1" u="sng" dirty="0" smtClean="0"/>
              <a:t>Listen</a:t>
            </a:r>
            <a:r>
              <a:rPr lang="en-US" b="1" dirty="0" smtClean="0"/>
              <a:t> to them about what their everyday life is like and pray for them</a:t>
            </a:r>
          </a:p>
          <a:p>
            <a:pPr lvl="0"/>
            <a:endParaRPr lang="en-US" b="1" dirty="0" smtClean="0"/>
          </a:p>
          <a:p>
            <a:pPr lvl="0"/>
            <a:r>
              <a:rPr lang="en-US" b="1" dirty="0" smtClean="0"/>
              <a:t>3.  Introduce</a:t>
            </a:r>
            <a:r>
              <a:rPr lang="en-US" b="1" dirty="0"/>
              <a:t>/encourage them to create a “Rule of Life”</a:t>
            </a:r>
          </a:p>
          <a:p>
            <a:pPr lvl="0"/>
            <a:endParaRPr lang="en-US" b="1" dirty="0" smtClean="0"/>
          </a:p>
          <a:p>
            <a:pPr lvl="0"/>
            <a:r>
              <a:rPr lang="en-US" b="1" dirty="0" smtClean="0"/>
              <a:t>4.  Consider </a:t>
            </a:r>
            <a:r>
              <a:rPr lang="en-US" b="1" dirty="0"/>
              <a:t>requiring “Sabbath” days and quarterly days away </a:t>
            </a:r>
          </a:p>
          <a:p>
            <a:pPr marL="342900" lvl="0" indent="-342900">
              <a:buAutoNum type="arabicPeriod" startAt="5"/>
            </a:pPr>
            <a:endParaRPr lang="en-US" b="1" dirty="0" smtClean="0"/>
          </a:p>
          <a:p>
            <a:pPr marL="342900" lvl="0" indent="-342900">
              <a:buAutoNum type="arabicPeriod" startAt="5"/>
            </a:pPr>
            <a:r>
              <a:rPr lang="en-US" b="1" dirty="0" smtClean="0"/>
              <a:t>Encourage </a:t>
            </a:r>
            <a:r>
              <a:rPr lang="en-US" b="1" dirty="0"/>
              <a:t>them to play more </a:t>
            </a:r>
            <a:r>
              <a:rPr lang="en-US" b="1" dirty="0" smtClean="0"/>
              <a:t>often</a:t>
            </a:r>
            <a:endParaRPr lang="en-US" dirty="0"/>
          </a:p>
        </p:txBody>
      </p:sp>
      <p:sp>
        <p:nvSpPr>
          <p:cNvPr id="6" name="TextBox 5"/>
          <p:cNvSpPr txBox="1"/>
          <p:nvPr/>
        </p:nvSpPr>
        <p:spPr>
          <a:xfrm>
            <a:off x="1984602" y="466749"/>
            <a:ext cx="7117417" cy="646331"/>
          </a:xfrm>
          <a:prstGeom prst="rect">
            <a:avLst/>
          </a:prstGeom>
          <a:noFill/>
          <a:ln>
            <a:noFill/>
          </a:ln>
        </p:spPr>
        <p:txBody>
          <a:bodyPr wrap="square" rtlCol="0">
            <a:spAutoFit/>
          </a:bodyPr>
          <a:lstStyle/>
          <a:p>
            <a:r>
              <a:rPr lang="en-US" b="1" dirty="0" smtClean="0"/>
              <a:t>How to Encourage Missionaries to Practice Being an </a:t>
            </a:r>
          </a:p>
          <a:p>
            <a:r>
              <a:rPr lang="en-US" b="1" dirty="0"/>
              <a:t>	</a:t>
            </a:r>
            <a:r>
              <a:rPr lang="en-US" b="1" dirty="0" smtClean="0"/>
              <a:t>			Outpost of Normality</a:t>
            </a:r>
            <a:endParaRPr lang="en-US" dirty="0"/>
          </a:p>
        </p:txBody>
      </p:sp>
    </p:spTree>
    <p:extLst>
      <p:ext uri="{BB962C8B-B14F-4D97-AF65-F5344CB8AC3E}">
        <p14:creationId xmlns:p14="http://schemas.microsoft.com/office/powerpoint/2010/main" val="1390520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12957" y="1520257"/>
            <a:ext cx="7034452" cy="3693319"/>
          </a:xfrm>
          <a:prstGeom prst="rect">
            <a:avLst/>
          </a:prstGeom>
          <a:noFill/>
          <a:ln>
            <a:noFill/>
          </a:ln>
        </p:spPr>
        <p:txBody>
          <a:bodyPr wrap="square" rtlCol="0">
            <a:spAutoFit/>
          </a:bodyPr>
          <a:lstStyle/>
          <a:p>
            <a:pPr marL="342900" lvl="0" indent="-342900">
              <a:buAutoNum type="arabicPeriod" startAt="6"/>
            </a:pPr>
            <a:r>
              <a:rPr lang="en-US" b="1" dirty="0" smtClean="0"/>
              <a:t>Encourage </a:t>
            </a:r>
            <a:r>
              <a:rPr lang="en-US" b="1" dirty="0"/>
              <a:t>them to find (or nurture an existing) spiritual </a:t>
            </a:r>
            <a:r>
              <a:rPr lang="en-US" b="1" dirty="0" smtClean="0"/>
              <a:t>friendship.  Someone </a:t>
            </a:r>
            <a:r>
              <a:rPr lang="en-US" b="1" dirty="0"/>
              <a:t>who will listen to them, pray </a:t>
            </a:r>
            <a:r>
              <a:rPr lang="en-US" b="1" i="1" dirty="0"/>
              <a:t>with</a:t>
            </a:r>
            <a:r>
              <a:rPr lang="en-US" b="1" dirty="0"/>
              <a:t> them, pray </a:t>
            </a:r>
            <a:r>
              <a:rPr lang="en-US" b="1" i="1" dirty="0"/>
              <a:t>for</a:t>
            </a:r>
            <a:r>
              <a:rPr lang="en-US" b="1" dirty="0"/>
              <a:t> them on a regular </a:t>
            </a:r>
            <a:r>
              <a:rPr lang="en-US" b="1" dirty="0" smtClean="0"/>
              <a:t>basis</a:t>
            </a:r>
          </a:p>
          <a:p>
            <a:pPr marL="342900" lvl="0" indent="-342900">
              <a:buAutoNum type="arabicPeriod" startAt="6"/>
            </a:pPr>
            <a:endParaRPr lang="en-US" b="1" dirty="0" smtClean="0"/>
          </a:p>
          <a:p>
            <a:pPr marL="342900" indent="-342900">
              <a:buFontTx/>
              <a:buAutoNum type="arabicPeriod" startAt="6"/>
            </a:pPr>
            <a:r>
              <a:rPr lang="en-US" b="1" dirty="0" smtClean="0"/>
              <a:t>Consider </a:t>
            </a:r>
            <a:r>
              <a:rPr lang="en-US" b="1" dirty="0"/>
              <a:t>providing a retreat for them in their country (or nearby</a:t>
            </a:r>
            <a:r>
              <a:rPr lang="en-US" b="1" dirty="0" smtClean="0"/>
              <a:t>)</a:t>
            </a:r>
          </a:p>
          <a:p>
            <a:pPr marL="342900" indent="-342900">
              <a:buFontTx/>
              <a:buAutoNum type="arabicPeriod" startAt="6"/>
            </a:pPr>
            <a:endParaRPr lang="en-US" b="1" dirty="0" smtClean="0"/>
          </a:p>
          <a:p>
            <a:pPr marL="342900" indent="-342900">
              <a:buFontTx/>
              <a:buAutoNum type="arabicPeriod" startAt="6"/>
            </a:pPr>
            <a:r>
              <a:rPr lang="en-US" b="1" smtClean="0"/>
              <a:t>Provide resources </a:t>
            </a:r>
            <a:r>
              <a:rPr lang="en-US" b="1" dirty="0"/>
              <a:t>to aid them in becoming “reservoir rather than a canal” </a:t>
            </a:r>
            <a:endParaRPr lang="en-US" b="1" dirty="0" smtClean="0"/>
          </a:p>
          <a:p>
            <a:pPr marL="342900" indent="-342900">
              <a:buFontTx/>
              <a:buAutoNum type="arabicPeriod" startAt="6"/>
            </a:pPr>
            <a:endParaRPr lang="en-US" b="1" dirty="0" smtClean="0"/>
          </a:p>
          <a:p>
            <a:pPr marL="342900" indent="-342900">
              <a:buFontTx/>
              <a:buAutoNum type="arabicPeriod" startAt="6"/>
            </a:pPr>
            <a:r>
              <a:rPr lang="en-US" b="1" dirty="0" smtClean="0"/>
              <a:t>Help </a:t>
            </a:r>
            <a:r>
              <a:rPr lang="en-US" b="1" dirty="0"/>
              <a:t>provide resources that would bring peace to their home </a:t>
            </a:r>
            <a:endParaRPr lang="en-US" b="1" dirty="0" smtClean="0"/>
          </a:p>
          <a:p>
            <a:pPr marL="342900" indent="-342900">
              <a:buFontTx/>
              <a:buAutoNum type="arabicPeriod" startAt="6"/>
            </a:pPr>
            <a:endParaRPr lang="en-US" b="1" dirty="0" smtClean="0"/>
          </a:p>
          <a:p>
            <a:pPr marL="342900" indent="-342900">
              <a:buFontTx/>
              <a:buAutoNum type="arabicPeriod" startAt="6"/>
            </a:pPr>
            <a:r>
              <a:rPr lang="en-US" b="1" dirty="0" smtClean="0"/>
              <a:t> Practice being an </a:t>
            </a:r>
          </a:p>
          <a:p>
            <a:r>
              <a:rPr lang="en-US" b="1" dirty="0"/>
              <a:t>	</a:t>
            </a:r>
            <a:r>
              <a:rPr lang="en-US" b="1" dirty="0" smtClean="0"/>
              <a:t>Outpost of Normality yourself</a:t>
            </a:r>
            <a:endParaRPr lang="en-US" dirty="0" smtClean="0"/>
          </a:p>
        </p:txBody>
      </p:sp>
      <p:sp>
        <p:nvSpPr>
          <p:cNvPr id="6" name="TextBox 5"/>
          <p:cNvSpPr txBox="1"/>
          <p:nvPr/>
        </p:nvSpPr>
        <p:spPr>
          <a:xfrm>
            <a:off x="1984603" y="466749"/>
            <a:ext cx="6528812" cy="1200329"/>
          </a:xfrm>
          <a:prstGeom prst="rect">
            <a:avLst/>
          </a:prstGeom>
          <a:noFill/>
          <a:ln>
            <a:noFill/>
          </a:ln>
        </p:spPr>
        <p:txBody>
          <a:bodyPr wrap="square" rtlCol="0">
            <a:spAutoFit/>
          </a:bodyPr>
          <a:lstStyle/>
          <a:p>
            <a:r>
              <a:rPr lang="en-US" b="1" dirty="0" smtClean="0"/>
              <a:t>How to Encourage our Missionaries to Practice Being an </a:t>
            </a:r>
          </a:p>
          <a:p>
            <a:r>
              <a:rPr lang="en-US" b="1" dirty="0"/>
              <a:t>	</a:t>
            </a:r>
            <a:r>
              <a:rPr lang="en-US" b="1" dirty="0" smtClean="0"/>
              <a:t>				Outpost of Normality</a:t>
            </a:r>
            <a:endParaRPr lang="en-US" b="1" dirty="0"/>
          </a:p>
          <a:p>
            <a:endParaRPr lang="en-US" dirty="0"/>
          </a:p>
          <a:p>
            <a:endParaRPr lang="en-US" dirty="0" smtClean="0"/>
          </a:p>
        </p:txBody>
      </p:sp>
      <p:sp>
        <p:nvSpPr>
          <p:cNvPr id="5" name="TextBox 4"/>
          <p:cNvSpPr txBox="1"/>
          <p:nvPr/>
        </p:nvSpPr>
        <p:spPr>
          <a:xfrm>
            <a:off x="6016174" y="4669644"/>
            <a:ext cx="2712125" cy="1754327"/>
          </a:xfrm>
          <a:prstGeom prst="rect">
            <a:avLst/>
          </a:prstGeom>
          <a:noFill/>
          <a:ln w="38100" cmpd="sng">
            <a:solidFill>
              <a:schemeClr val="bg2">
                <a:lumMod val="50000"/>
              </a:schemeClr>
            </a:solidFill>
          </a:ln>
        </p:spPr>
        <p:txBody>
          <a:bodyPr wrap="square" rtlCol="0">
            <a:spAutoFit/>
          </a:bodyPr>
          <a:lstStyle/>
          <a:p>
            <a:pPr lvl="0"/>
            <a:r>
              <a:rPr lang="en-US" i="1" dirty="0" smtClean="0"/>
              <a:t>“Ask where the good way is, and walk in it, and you will find rest for your souls.” </a:t>
            </a:r>
          </a:p>
          <a:p>
            <a:pPr lvl="0"/>
            <a:endParaRPr lang="en-US" i="1" dirty="0"/>
          </a:p>
          <a:p>
            <a:pPr lvl="0"/>
            <a:r>
              <a:rPr lang="en-US" dirty="0" smtClean="0"/>
              <a:t>		Jeremiah 6:16</a:t>
            </a:r>
            <a:endParaRPr lang="en-US" dirty="0"/>
          </a:p>
        </p:txBody>
      </p:sp>
    </p:spTree>
    <p:extLst>
      <p:ext uri="{BB962C8B-B14F-4D97-AF65-F5344CB8AC3E}">
        <p14:creationId xmlns:p14="http://schemas.microsoft.com/office/powerpoint/2010/main" val="269475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n-gogh-saman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00" y="-80432"/>
            <a:ext cx="9302750" cy="7414839"/>
          </a:xfrm>
          <a:prstGeom prst="rect">
            <a:avLst/>
          </a:prstGeom>
        </p:spPr>
      </p:pic>
      <p:sp>
        <p:nvSpPr>
          <p:cNvPr id="3" name="TextBox 2"/>
          <p:cNvSpPr txBox="1"/>
          <p:nvPr/>
        </p:nvSpPr>
        <p:spPr>
          <a:xfrm>
            <a:off x="396875" y="4603750"/>
            <a:ext cx="8318500" cy="2062103"/>
          </a:xfrm>
          <a:prstGeom prst="rect">
            <a:avLst/>
          </a:prstGeom>
          <a:noFill/>
          <a:effectLst>
            <a:outerShdw blurRad="50800" dist="38100" dir="2700000" algn="tl" rotWithShape="0">
              <a:srgbClr val="000000"/>
            </a:outerShdw>
          </a:effectLst>
        </p:spPr>
        <p:txBody>
          <a:bodyPr wrap="square" rtlCol="0">
            <a:spAutoFit/>
          </a:bodyPr>
          <a:lstStyle/>
          <a:p>
            <a:r>
              <a:rPr lang="en-US" sz="3200" dirty="0" err="1" smtClean="0">
                <a:solidFill>
                  <a:schemeClr val="bg1"/>
                </a:solidFill>
              </a:rPr>
              <a:t>MCtwo</a:t>
            </a:r>
            <a:r>
              <a:rPr lang="en-US" sz="3200" dirty="0" smtClean="0">
                <a:solidFill>
                  <a:schemeClr val="bg1"/>
                </a:solidFill>
              </a:rPr>
              <a:t> 2016</a:t>
            </a:r>
          </a:p>
          <a:p>
            <a:r>
              <a:rPr lang="en-US" sz="3200" dirty="0" smtClean="0">
                <a:solidFill>
                  <a:schemeClr val="bg1"/>
                </a:solidFill>
              </a:rPr>
              <a:t>Soul Food to Go – Care of the Missionary Soul</a:t>
            </a:r>
          </a:p>
          <a:p>
            <a:r>
              <a:rPr lang="en-US" sz="3200" i="1" dirty="0" smtClean="0">
                <a:solidFill>
                  <a:schemeClr val="bg1"/>
                </a:solidFill>
              </a:rPr>
              <a:t>Outposts of Normality</a:t>
            </a:r>
          </a:p>
          <a:p>
            <a:r>
              <a:rPr lang="en-US" sz="3200" dirty="0" smtClean="0">
                <a:solidFill>
                  <a:schemeClr val="bg1"/>
                </a:solidFill>
              </a:rPr>
              <a:t>	Nancy </a:t>
            </a:r>
            <a:r>
              <a:rPr lang="en-US" sz="3200" dirty="0" err="1" smtClean="0">
                <a:solidFill>
                  <a:schemeClr val="bg1"/>
                </a:solidFill>
              </a:rPr>
              <a:t>Blanski</a:t>
            </a:r>
            <a:r>
              <a:rPr lang="en-US" sz="3200" dirty="0" smtClean="0">
                <a:solidFill>
                  <a:schemeClr val="bg1"/>
                </a:solidFill>
              </a:rPr>
              <a:t>      VENITE Ministries</a:t>
            </a:r>
            <a:endParaRPr lang="en-US" sz="3200" dirty="0">
              <a:solidFill>
                <a:schemeClr val="bg1"/>
              </a:solidFill>
            </a:endParaRPr>
          </a:p>
        </p:txBody>
      </p:sp>
    </p:spTree>
    <p:extLst>
      <p:ext uri="{BB962C8B-B14F-4D97-AF65-F5344CB8AC3E}">
        <p14:creationId xmlns:p14="http://schemas.microsoft.com/office/powerpoint/2010/main" val="775990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8383" y="545016"/>
            <a:ext cx="6528812" cy="369332"/>
          </a:xfrm>
          <a:prstGeom prst="rect">
            <a:avLst/>
          </a:prstGeom>
          <a:noFill/>
          <a:ln>
            <a:noFill/>
          </a:ln>
        </p:spPr>
        <p:txBody>
          <a:bodyPr wrap="square" rtlCol="0">
            <a:spAutoFit/>
          </a:bodyPr>
          <a:lstStyle/>
          <a:p>
            <a:r>
              <a:rPr lang="en-US" b="1" dirty="0" smtClean="0"/>
              <a:t>“</a:t>
            </a:r>
            <a:r>
              <a:rPr lang="en-US" b="1" dirty="0"/>
              <a:t>There is a river whose streams make glad the city of God</a:t>
            </a:r>
            <a:r>
              <a:rPr lang="en-US" b="1" dirty="0" smtClean="0"/>
              <a:t>”</a:t>
            </a:r>
          </a:p>
        </p:txBody>
      </p:sp>
      <p:sp>
        <p:nvSpPr>
          <p:cNvPr id="5" name="TextBox 4"/>
          <p:cNvSpPr txBox="1"/>
          <p:nvPr/>
        </p:nvSpPr>
        <p:spPr>
          <a:xfrm>
            <a:off x="1758383" y="3801028"/>
            <a:ext cx="6528812" cy="2585323"/>
          </a:xfrm>
          <a:prstGeom prst="rect">
            <a:avLst/>
          </a:prstGeom>
          <a:noFill/>
          <a:ln>
            <a:noFill/>
          </a:ln>
        </p:spPr>
        <p:txBody>
          <a:bodyPr wrap="square" rtlCol="0">
            <a:spAutoFit/>
          </a:bodyPr>
          <a:lstStyle/>
          <a:p>
            <a:r>
              <a:rPr lang="en-US" b="1" dirty="0" smtClean="0"/>
              <a:t>Strangers and Aliens in this World</a:t>
            </a:r>
          </a:p>
          <a:p>
            <a:endParaRPr lang="en-US" b="1" dirty="0" smtClean="0"/>
          </a:p>
          <a:p>
            <a:r>
              <a:rPr lang="en-US" dirty="0" smtClean="0"/>
              <a:t>“All </a:t>
            </a:r>
            <a:r>
              <a:rPr lang="en-US" dirty="0"/>
              <a:t>these died in faith, without receiving the promises, but having seen them and having welcomed them from a distance, and having confessed that they were strangers and exiles on the earth</a:t>
            </a:r>
            <a:r>
              <a:rPr lang="en-US" dirty="0" smtClean="0"/>
              <a:t>.”</a:t>
            </a:r>
          </a:p>
          <a:p>
            <a:r>
              <a:rPr lang="en-US" i="1" dirty="0" smtClean="0"/>
              <a:t>						Hebrews 11:13 </a:t>
            </a:r>
            <a:r>
              <a:rPr lang="en-US" dirty="0" smtClean="0"/>
              <a:t> </a:t>
            </a:r>
            <a:endParaRPr lang="en-US" dirty="0"/>
          </a:p>
          <a:p>
            <a:r>
              <a:rPr lang="en-US" dirty="0"/>
              <a:t> </a:t>
            </a:r>
          </a:p>
          <a:p>
            <a:endParaRPr lang="en-US" dirty="0" smtClean="0"/>
          </a:p>
          <a:p>
            <a:endParaRPr lang="en-US" dirty="0"/>
          </a:p>
        </p:txBody>
      </p:sp>
      <p:sp>
        <p:nvSpPr>
          <p:cNvPr id="6" name="TextBox 5"/>
          <p:cNvSpPr txBox="1"/>
          <p:nvPr/>
        </p:nvSpPr>
        <p:spPr>
          <a:xfrm>
            <a:off x="1767908" y="1214889"/>
            <a:ext cx="6528812" cy="2585323"/>
          </a:xfrm>
          <a:prstGeom prst="rect">
            <a:avLst/>
          </a:prstGeom>
          <a:noFill/>
          <a:ln>
            <a:noFill/>
          </a:ln>
        </p:spPr>
        <p:txBody>
          <a:bodyPr wrap="square" rtlCol="0">
            <a:spAutoFit/>
          </a:bodyPr>
          <a:lstStyle/>
          <a:p>
            <a:r>
              <a:rPr lang="en-US" b="1" dirty="0" smtClean="0"/>
              <a:t>I.  All </a:t>
            </a:r>
            <a:r>
              <a:rPr lang="en-US" b="1" dirty="0"/>
              <a:t>is not well with the world </a:t>
            </a:r>
            <a:endParaRPr lang="en-US" b="1" dirty="0" smtClean="0"/>
          </a:p>
          <a:p>
            <a:endParaRPr lang="en-US" b="1" dirty="0"/>
          </a:p>
          <a:p>
            <a:r>
              <a:rPr lang="en-US" baseline="30000" dirty="0"/>
              <a:t>“ </a:t>
            </a:r>
            <a:r>
              <a:rPr lang="en-US" dirty="0"/>
              <a:t>For we know that the whole creation groans and suffers the pains of childbirth together until now. And not only this, but also we ourselves, having the first fruits of the Spirit, even we ourselves groan within ourselves, waiting eagerly for </a:t>
            </a:r>
            <a:r>
              <a:rPr lang="en-US" i="1" dirty="0"/>
              <a:t>our</a:t>
            </a:r>
            <a:r>
              <a:rPr lang="en-US" dirty="0"/>
              <a:t> adoption as sons, the redemption of our body.” </a:t>
            </a:r>
            <a:endParaRPr lang="en-US" dirty="0" smtClean="0"/>
          </a:p>
          <a:p>
            <a:r>
              <a:rPr lang="en-US" i="1" dirty="0" smtClean="0"/>
              <a:t>						Romans </a:t>
            </a:r>
            <a:r>
              <a:rPr lang="en-US" i="1" dirty="0"/>
              <a:t>8:22-23</a:t>
            </a:r>
          </a:p>
          <a:p>
            <a:endParaRPr lang="en-US" dirty="0"/>
          </a:p>
        </p:txBody>
      </p:sp>
    </p:spTree>
    <p:extLst>
      <p:ext uri="{BB962C8B-B14F-4D97-AF65-F5344CB8AC3E}">
        <p14:creationId xmlns:p14="http://schemas.microsoft.com/office/powerpoint/2010/main" val="247900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8383" y="333375"/>
            <a:ext cx="6528812" cy="1477328"/>
          </a:xfrm>
          <a:prstGeom prst="rect">
            <a:avLst/>
          </a:prstGeom>
          <a:noFill/>
          <a:ln>
            <a:noFill/>
          </a:ln>
        </p:spPr>
        <p:txBody>
          <a:bodyPr wrap="square" rtlCol="0">
            <a:spAutoFit/>
          </a:bodyPr>
          <a:lstStyle/>
          <a:p>
            <a:r>
              <a:rPr lang="en-US" b="1" baseline="30000" dirty="0"/>
              <a:t> </a:t>
            </a:r>
            <a:r>
              <a:rPr lang="en-US" b="1" dirty="0" smtClean="0"/>
              <a:t>Our Citizenship </a:t>
            </a:r>
            <a:r>
              <a:rPr lang="en-US" b="1" dirty="0"/>
              <a:t>is in </a:t>
            </a:r>
            <a:r>
              <a:rPr lang="en-US" b="1" dirty="0" smtClean="0"/>
              <a:t>Heaven</a:t>
            </a:r>
            <a:r>
              <a:rPr lang="en-US" b="1" dirty="0"/>
              <a:t>! </a:t>
            </a:r>
            <a:endParaRPr lang="en-US" b="1" baseline="30000" dirty="0" smtClean="0"/>
          </a:p>
          <a:p>
            <a:r>
              <a:rPr lang="en-US" dirty="0" smtClean="0"/>
              <a:t>“For </a:t>
            </a:r>
            <a:r>
              <a:rPr lang="en-US" dirty="0"/>
              <a:t>our citizenship is in heaven, from which also we eagerly wait for a Savior, the Lord Jesus </a:t>
            </a:r>
            <a:r>
              <a:rPr lang="en-US" dirty="0" smtClean="0"/>
              <a:t>Christ…”</a:t>
            </a:r>
          </a:p>
          <a:p>
            <a:r>
              <a:rPr lang="en-US" i="1" dirty="0" smtClean="0"/>
              <a:t>							Philippians 3:20</a:t>
            </a:r>
            <a:endParaRPr lang="en-US" i="1" dirty="0"/>
          </a:p>
          <a:p>
            <a:endParaRPr lang="en-US" dirty="0" smtClean="0"/>
          </a:p>
        </p:txBody>
      </p:sp>
      <p:sp>
        <p:nvSpPr>
          <p:cNvPr id="7" name="TextBox 6"/>
          <p:cNvSpPr txBox="1"/>
          <p:nvPr/>
        </p:nvSpPr>
        <p:spPr>
          <a:xfrm>
            <a:off x="1018041" y="5074517"/>
            <a:ext cx="4565440" cy="1200329"/>
          </a:xfrm>
          <a:prstGeom prst="rect">
            <a:avLst/>
          </a:prstGeom>
          <a:noFill/>
          <a:ln>
            <a:noFill/>
          </a:ln>
        </p:spPr>
        <p:txBody>
          <a:bodyPr wrap="square" rtlCol="0">
            <a:spAutoFit/>
          </a:bodyPr>
          <a:lstStyle/>
          <a:p>
            <a:r>
              <a:rPr lang="en-US" dirty="0"/>
              <a:t>“This is my Father's world.</a:t>
            </a:r>
            <a:br>
              <a:rPr lang="en-US" dirty="0"/>
            </a:br>
            <a:r>
              <a:rPr lang="en-US" dirty="0"/>
              <a:t>O let me ne'er forget</a:t>
            </a:r>
            <a:br>
              <a:rPr lang="en-US" dirty="0"/>
            </a:br>
            <a:r>
              <a:rPr lang="en-US" dirty="0"/>
              <a:t>That though the wrong seems oft so strong,</a:t>
            </a:r>
            <a:br>
              <a:rPr lang="en-US" dirty="0"/>
            </a:br>
            <a:r>
              <a:rPr lang="en-US" dirty="0"/>
              <a:t>God is the ruler yet.</a:t>
            </a:r>
            <a:r>
              <a:rPr lang="en-US" dirty="0" smtClean="0"/>
              <a:t>”</a:t>
            </a:r>
            <a:endParaRPr lang="en-US" dirty="0"/>
          </a:p>
        </p:txBody>
      </p:sp>
      <p:pic>
        <p:nvPicPr>
          <p:cNvPr id="2" name="Picture 1" descr="fathers world.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91125" y="1642981"/>
            <a:ext cx="3841750" cy="4971676"/>
          </a:xfrm>
          <a:prstGeom prst="rect">
            <a:avLst/>
          </a:prstGeom>
        </p:spPr>
      </p:pic>
    </p:spTree>
    <p:extLst>
      <p:ext uri="{BB962C8B-B14F-4D97-AF65-F5344CB8AC3E}">
        <p14:creationId xmlns:p14="http://schemas.microsoft.com/office/powerpoint/2010/main" val="403663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5822" y="434623"/>
            <a:ext cx="6528812" cy="369332"/>
          </a:xfrm>
          <a:prstGeom prst="rect">
            <a:avLst/>
          </a:prstGeom>
          <a:noFill/>
          <a:ln>
            <a:noFill/>
          </a:ln>
        </p:spPr>
        <p:txBody>
          <a:bodyPr wrap="square" rtlCol="0">
            <a:spAutoFit/>
          </a:bodyPr>
          <a:lstStyle/>
          <a:p>
            <a:r>
              <a:rPr lang="en-US" b="1" dirty="0" smtClean="0"/>
              <a:t>II.  The Call</a:t>
            </a:r>
            <a:r>
              <a:rPr lang="en-US" b="1" dirty="0"/>
              <a:t>: Create Outposts of Normality in Our World </a:t>
            </a:r>
            <a:endParaRPr lang="en-US" dirty="0" smtClean="0"/>
          </a:p>
        </p:txBody>
      </p:sp>
      <p:sp>
        <p:nvSpPr>
          <p:cNvPr id="10" name="TextBox 9"/>
          <p:cNvSpPr txBox="1"/>
          <p:nvPr/>
        </p:nvSpPr>
        <p:spPr>
          <a:xfrm>
            <a:off x="5992798" y="3810146"/>
            <a:ext cx="2623816" cy="2666052"/>
          </a:xfrm>
          <a:prstGeom prst="rect">
            <a:avLst/>
          </a:prstGeom>
          <a:noFill/>
          <a:ln w="38100" cmpd="sng">
            <a:solidFill>
              <a:schemeClr val="bg2">
                <a:lumMod val="50000"/>
              </a:schemeClr>
            </a:solidFill>
          </a:ln>
        </p:spPr>
        <p:txBody>
          <a:bodyPr wrap="square" rtlCol="0">
            <a:spAutoFit/>
          </a:bodyPr>
          <a:lstStyle/>
          <a:p>
            <a:r>
              <a:rPr lang="en-US" i="1" dirty="0" smtClean="0"/>
              <a:t>“The world, besides being quite mad, is now an unspeakably drab, tawdry, and lonely place. Build outposts of normality.” </a:t>
            </a:r>
            <a:endParaRPr lang="en-US" dirty="0" smtClean="0"/>
          </a:p>
          <a:p>
            <a:r>
              <a:rPr lang="en-US" dirty="0" smtClean="0"/>
              <a:t>									Anthony </a:t>
            </a:r>
            <a:r>
              <a:rPr lang="en-US" dirty="0" err="1" smtClean="0"/>
              <a:t>Esolen</a:t>
            </a:r>
            <a:endParaRPr lang="en-US" dirty="0"/>
          </a:p>
        </p:txBody>
      </p:sp>
      <p:sp>
        <p:nvSpPr>
          <p:cNvPr id="6" name="TextBox 5"/>
          <p:cNvSpPr txBox="1"/>
          <p:nvPr/>
        </p:nvSpPr>
        <p:spPr>
          <a:xfrm>
            <a:off x="2073233" y="1254125"/>
            <a:ext cx="6528812" cy="2031325"/>
          </a:xfrm>
          <a:prstGeom prst="rect">
            <a:avLst/>
          </a:prstGeom>
          <a:noFill/>
          <a:ln>
            <a:noFill/>
          </a:ln>
        </p:spPr>
        <p:txBody>
          <a:bodyPr wrap="square" rtlCol="0">
            <a:spAutoFit/>
          </a:bodyPr>
          <a:lstStyle/>
          <a:p>
            <a:r>
              <a:rPr lang="en-US" b="1" dirty="0" smtClean="0"/>
              <a:t>Outpost</a:t>
            </a:r>
            <a:endParaRPr lang="en-US" b="1" i="1" dirty="0" smtClean="0"/>
          </a:p>
          <a:p>
            <a:r>
              <a:rPr lang="en-US" i="1" dirty="0" smtClean="0"/>
              <a:t>	 </a:t>
            </a:r>
            <a:endParaRPr lang="en-US" i="1" baseline="30000" dirty="0" smtClean="0"/>
          </a:p>
          <a:p>
            <a:pPr marL="682625" indent="-284163">
              <a:tabLst>
                <a:tab pos="398463" algn="l"/>
              </a:tabLst>
            </a:pPr>
            <a:r>
              <a:rPr lang="en-US" dirty="0" smtClean="0"/>
              <a:t>	- 	a </a:t>
            </a:r>
            <a:r>
              <a:rPr lang="en-US" dirty="0"/>
              <a:t>small military camp or position at some distance from the main force, </a:t>
            </a:r>
          </a:p>
          <a:p>
            <a:pPr marL="682625" indent="-284163">
              <a:tabLst>
                <a:tab pos="398463" algn="l"/>
              </a:tabLst>
            </a:pPr>
            <a:r>
              <a:rPr lang="en-US" dirty="0" smtClean="0"/>
              <a:t>	-	a </a:t>
            </a:r>
            <a:r>
              <a:rPr lang="en-US" dirty="0"/>
              <a:t>remote part of a country or empire.</a:t>
            </a:r>
          </a:p>
          <a:p>
            <a:endParaRPr lang="en-US" i="1" dirty="0"/>
          </a:p>
          <a:p>
            <a:endParaRPr lang="en-US" dirty="0" smtClean="0"/>
          </a:p>
        </p:txBody>
      </p:sp>
      <p:pic>
        <p:nvPicPr>
          <p:cNvPr id="2" name="Picture 1" descr="open-doo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1030" y="3810146"/>
            <a:ext cx="3994368" cy="2666052"/>
          </a:xfrm>
          <a:prstGeom prst="rect">
            <a:avLst/>
          </a:prstGeom>
        </p:spPr>
      </p:pic>
    </p:spTree>
    <p:extLst>
      <p:ext uri="{BB962C8B-B14F-4D97-AF65-F5344CB8AC3E}">
        <p14:creationId xmlns:p14="http://schemas.microsoft.com/office/powerpoint/2010/main" val="63081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62738" y="444826"/>
            <a:ext cx="6528812" cy="923330"/>
          </a:xfrm>
          <a:prstGeom prst="rect">
            <a:avLst/>
          </a:prstGeom>
          <a:noFill/>
          <a:ln>
            <a:noFill/>
          </a:ln>
        </p:spPr>
        <p:txBody>
          <a:bodyPr wrap="square" rtlCol="0">
            <a:spAutoFit/>
          </a:bodyPr>
          <a:lstStyle/>
          <a:p>
            <a:r>
              <a:rPr lang="en-US" b="1" i="1" dirty="0" smtClean="0"/>
              <a:t>…Give permission </a:t>
            </a:r>
            <a:r>
              <a:rPr lang="en-US" b="1" i="1" dirty="0"/>
              <a:t>to practice the </a:t>
            </a:r>
            <a:r>
              <a:rPr lang="en-US" b="1" i="1" u="sng" dirty="0"/>
              <a:t>slow work</a:t>
            </a:r>
            <a:r>
              <a:rPr lang="en-US" b="1" i="1" dirty="0"/>
              <a:t> of being an </a:t>
            </a:r>
            <a:endParaRPr lang="en-US" b="1" i="1" dirty="0" smtClean="0"/>
          </a:p>
          <a:p>
            <a:r>
              <a:rPr lang="en-US" b="1" i="1" dirty="0"/>
              <a:t>	</a:t>
            </a:r>
            <a:r>
              <a:rPr lang="en-US" b="1" i="1" dirty="0" smtClean="0"/>
              <a:t>								Outpost </a:t>
            </a:r>
            <a:r>
              <a:rPr lang="en-US" b="1" i="1" dirty="0"/>
              <a:t>of Normality.</a:t>
            </a:r>
            <a:endParaRPr lang="en-US" dirty="0"/>
          </a:p>
          <a:p>
            <a:endParaRPr lang="en-US" dirty="0" smtClean="0"/>
          </a:p>
        </p:txBody>
      </p:sp>
      <p:sp>
        <p:nvSpPr>
          <p:cNvPr id="9" name="TextBox 8"/>
          <p:cNvSpPr txBox="1"/>
          <p:nvPr/>
        </p:nvSpPr>
        <p:spPr>
          <a:xfrm>
            <a:off x="2073233" y="4272433"/>
            <a:ext cx="6528812" cy="2308324"/>
          </a:xfrm>
          <a:prstGeom prst="rect">
            <a:avLst/>
          </a:prstGeom>
          <a:noFill/>
          <a:ln>
            <a:noFill/>
          </a:ln>
        </p:spPr>
        <p:txBody>
          <a:bodyPr wrap="square" rtlCol="0">
            <a:spAutoFit/>
          </a:bodyPr>
          <a:lstStyle/>
          <a:p>
            <a:r>
              <a:rPr lang="en-US" dirty="0"/>
              <a:t>“The man who is wise, therefore, will see his life as more like a reservoir than a canal. The canal simultaneously pours out what it receives; the reservoir retains the water till it is filled, then discharges the overflow without loss to itself ... Today there are many in the Church who act like canals, the reservoirs are far too rare ... You too must learn to await this fullness before pouring out your gifts, do not try to be more generous than God.” </a:t>
            </a:r>
            <a:br>
              <a:rPr lang="en-US" dirty="0"/>
            </a:br>
            <a:r>
              <a:rPr lang="en-US" dirty="0" smtClean="0"/>
              <a:t>						</a:t>
            </a:r>
            <a:r>
              <a:rPr lang="en-US" i="1" dirty="0" smtClean="0"/>
              <a:t>― </a:t>
            </a:r>
            <a:r>
              <a:rPr lang="en-US" i="1" dirty="0"/>
              <a:t>Bernard of </a:t>
            </a:r>
            <a:r>
              <a:rPr lang="en-US" i="1" dirty="0" err="1"/>
              <a:t>Clairvaux</a:t>
            </a:r>
            <a:r>
              <a:rPr lang="en-US" i="1" dirty="0" smtClean="0">
                <a:effectLst/>
              </a:rPr>
              <a:t> </a:t>
            </a:r>
            <a:r>
              <a:rPr lang="en-US" i="1" dirty="0"/>
              <a:t>12</a:t>
            </a:r>
            <a:r>
              <a:rPr lang="en-US" i="1" baseline="30000" dirty="0"/>
              <a:t>th</a:t>
            </a:r>
            <a:r>
              <a:rPr lang="en-US" i="1" dirty="0"/>
              <a:t> C</a:t>
            </a:r>
            <a:r>
              <a:rPr lang="en-US" i="1" dirty="0" smtClean="0">
                <a:effectLst/>
              </a:rPr>
              <a:t> .</a:t>
            </a:r>
            <a:endParaRPr lang="en-US" i="1" dirty="0" smtClean="0"/>
          </a:p>
        </p:txBody>
      </p:sp>
      <p:pic>
        <p:nvPicPr>
          <p:cNvPr id="2" name="Picture 1" descr="Overflowing_Jo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1521" y="977823"/>
            <a:ext cx="2312112" cy="3179154"/>
          </a:xfrm>
          <a:prstGeom prst="rect">
            <a:avLst/>
          </a:prstGeom>
        </p:spPr>
      </p:pic>
    </p:spTree>
    <p:extLst>
      <p:ext uri="{BB962C8B-B14F-4D97-AF65-F5344CB8AC3E}">
        <p14:creationId xmlns:p14="http://schemas.microsoft.com/office/powerpoint/2010/main" val="21167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0991" y="421931"/>
            <a:ext cx="6528812" cy="2585323"/>
          </a:xfrm>
          <a:prstGeom prst="rect">
            <a:avLst/>
          </a:prstGeom>
          <a:noFill/>
          <a:ln>
            <a:noFill/>
          </a:ln>
        </p:spPr>
        <p:txBody>
          <a:bodyPr wrap="square" rtlCol="0">
            <a:spAutoFit/>
          </a:bodyPr>
          <a:lstStyle/>
          <a:p>
            <a:r>
              <a:rPr lang="en-US" dirty="0"/>
              <a:t>“Blessed is the man who trusts in the </a:t>
            </a:r>
            <a:r>
              <a:rPr lang="en-US" cap="small" dirty="0"/>
              <a:t>Lord</a:t>
            </a:r>
            <a:r>
              <a:rPr lang="en-US" dirty="0"/>
              <a:t/>
            </a:r>
            <a:br>
              <a:rPr lang="en-US" dirty="0"/>
            </a:br>
            <a:r>
              <a:rPr lang="en-US" dirty="0"/>
              <a:t>And whose trust is the </a:t>
            </a:r>
            <a:r>
              <a:rPr lang="en-US" cap="small" dirty="0"/>
              <a:t>Lord</a:t>
            </a:r>
            <a:r>
              <a:rPr lang="en-US" dirty="0"/>
              <a:t>.</a:t>
            </a:r>
            <a:br>
              <a:rPr lang="en-US" dirty="0"/>
            </a:br>
            <a:r>
              <a:rPr lang="en-US" dirty="0" smtClean="0"/>
              <a:t>For </a:t>
            </a:r>
            <a:r>
              <a:rPr lang="en-US" dirty="0"/>
              <a:t>he will be like a tree planted by the water,</a:t>
            </a:r>
            <a:br>
              <a:rPr lang="en-US" dirty="0"/>
            </a:br>
            <a:r>
              <a:rPr lang="en-US" dirty="0"/>
              <a:t>That extends its roots by a stream</a:t>
            </a:r>
            <a:br>
              <a:rPr lang="en-US" dirty="0"/>
            </a:br>
            <a:r>
              <a:rPr lang="en-US" dirty="0"/>
              <a:t>And will not fear when the heat comes;</a:t>
            </a:r>
            <a:br>
              <a:rPr lang="en-US" dirty="0"/>
            </a:br>
            <a:r>
              <a:rPr lang="en-US" dirty="0"/>
              <a:t>But its leaves will be green,</a:t>
            </a:r>
            <a:br>
              <a:rPr lang="en-US" dirty="0"/>
            </a:br>
            <a:r>
              <a:rPr lang="en-US" dirty="0"/>
              <a:t>And it will not be anxious in a year of drought</a:t>
            </a:r>
            <a:br>
              <a:rPr lang="en-US" dirty="0"/>
            </a:br>
            <a:r>
              <a:rPr lang="en-US" dirty="0"/>
              <a:t>Nor cease to yield fruit</a:t>
            </a:r>
            <a:r>
              <a:rPr lang="en-US" dirty="0" smtClean="0"/>
              <a:t>.”</a:t>
            </a:r>
            <a:endParaRPr lang="en-US" dirty="0"/>
          </a:p>
          <a:p>
            <a:r>
              <a:rPr lang="en-US" dirty="0" smtClean="0"/>
              <a:t>				-</a:t>
            </a:r>
            <a:r>
              <a:rPr lang="en-US" i="1" dirty="0" smtClean="0"/>
              <a:t>Jeremiah </a:t>
            </a:r>
            <a:r>
              <a:rPr lang="en-US" i="1" dirty="0"/>
              <a:t>17:7-8</a:t>
            </a:r>
          </a:p>
        </p:txBody>
      </p:sp>
      <p:sp>
        <p:nvSpPr>
          <p:cNvPr id="2" name="TextBox 1"/>
          <p:cNvSpPr txBox="1"/>
          <p:nvPr/>
        </p:nvSpPr>
        <p:spPr>
          <a:xfrm flipH="1">
            <a:off x="6192207" y="4893002"/>
            <a:ext cx="2524585" cy="1200329"/>
          </a:xfrm>
          <a:prstGeom prst="rect">
            <a:avLst/>
          </a:prstGeom>
          <a:noFill/>
          <a:ln w="38100" cmpd="sng">
            <a:solidFill>
              <a:srgbClr val="787863"/>
            </a:solidFill>
          </a:ln>
        </p:spPr>
        <p:txBody>
          <a:bodyPr wrap="square" rtlCol="0">
            <a:spAutoFit/>
          </a:bodyPr>
          <a:lstStyle/>
          <a:p>
            <a:r>
              <a:rPr lang="en-US" i="1" dirty="0" smtClean="0"/>
              <a:t>“I get the feeling we are a tired generation.”</a:t>
            </a:r>
          </a:p>
          <a:p>
            <a:endParaRPr lang="en-US" i="1" dirty="0" smtClean="0"/>
          </a:p>
          <a:p>
            <a:r>
              <a:rPr lang="en-US" dirty="0" smtClean="0"/>
              <a:t>     - Gordon MacDonald</a:t>
            </a:r>
            <a:endParaRPr lang="en-US" dirty="0"/>
          </a:p>
        </p:txBody>
      </p:sp>
    </p:spTree>
    <p:extLst>
      <p:ext uri="{BB962C8B-B14F-4D97-AF65-F5344CB8AC3E}">
        <p14:creationId xmlns:p14="http://schemas.microsoft.com/office/powerpoint/2010/main" val="1770862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7568" y="434192"/>
            <a:ext cx="6941472" cy="6346397"/>
          </a:xfrm>
        </p:spPr>
        <p:txBody>
          <a:bodyPr/>
          <a:lstStyle/>
          <a:p>
            <a:pPr marL="0" lvl="0" indent="0">
              <a:buNone/>
            </a:pPr>
            <a:r>
              <a:rPr lang="en-US" sz="1800" b="1" dirty="0"/>
              <a:t>Jesus </a:t>
            </a:r>
            <a:r>
              <a:rPr lang="en-US" sz="1800" b="1" dirty="0" smtClean="0"/>
              <a:t>– a model for </a:t>
            </a:r>
            <a:r>
              <a:rPr lang="en-US" sz="1800" b="1" dirty="0"/>
              <a:t>what it means to be an Outpost of Normality</a:t>
            </a:r>
            <a:r>
              <a:rPr lang="en-US" sz="1800" dirty="0"/>
              <a:t>. </a:t>
            </a:r>
            <a:endParaRPr lang="en-US" sz="1800" dirty="0" smtClean="0"/>
          </a:p>
          <a:p>
            <a:pPr marL="0" lvl="0" indent="0">
              <a:buNone/>
            </a:pPr>
            <a:endParaRPr lang="en-US" sz="1800" dirty="0" smtClean="0"/>
          </a:p>
          <a:p>
            <a:r>
              <a:rPr lang="en-US" sz="1800" dirty="0" smtClean="0"/>
              <a:t>He </a:t>
            </a:r>
            <a:r>
              <a:rPr lang="en-US" sz="1800" dirty="0"/>
              <a:t>broke bread and blessed it</a:t>
            </a:r>
          </a:p>
          <a:p>
            <a:r>
              <a:rPr lang="en-US" sz="1800" dirty="0" smtClean="0"/>
              <a:t>He </a:t>
            </a:r>
            <a:r>
              <a:rPr lang="en-US" sz="1800" dirty="0"/>
              <a:t>touched the sick </a:t>
            </a:r>
          </a:p>
          <a:p>
            <a:r>
              <a:rPr lang="en-US" sz="1800" dirty="0" smtClean="0"/>
              <a:t>He </a:t>
            </a:r>
            <a:r>
              <a:rPr lang="en-US" sz="1800" dirty="0"/>
              <a:t>interacted with friends and relatives </a:t>
            </a:r>
          </a:p>
          <a:p>
            <a:r>
              <a:rPr lang="en-US" sz="1800" dirty="0" smtClean="0"/>
              <a:t>He discussed farming </a:t>
            </a:r>
            <a:r>
              <a:rPr lang="en-US" sz="1800" dirty="0"/>
              <a:t>– watching soil and seeds sprout and grow </a:t>
            </a:r>
          </a:p>
          <a:p>
            <a:r>
              <a:rPr lang="en-US" sz="1800" dirty="0" smtClean="0"/>
              <a:t>He spoke of being </a:t>
            </a:r>
            <a:r>
              <a:rPr lang="en-US" sz="1800" dirty="0"/>
              <a:t>a </a:t>
            </a:r>
            <a:r>
              <a:rPr lang="en-US" sz="1800" dirty="0" smtClean="0"/>
              <a:t>landlord</a:t>
            </a:r>
            <a:endParaRPr lang="en-US" sz="1800" dirty="0"/>
          </a:p>
          <a:p>
            <a:r>
              <a:rPr lang="en-US" sz="1800" dirty="0" smtClean="0"/>
              <a:t>He told us about losing </a:t>
            </a:r>
            <a:r>
              <a:rPr lang="en-US" sz="1800" dirty="0"/>
              <a:t>and finding things </a:t>
            </a:r>
          </a:p>
          <a:p>
            <a:r>
              <a:rPr lang="en-US" sz="1800" dirty="0" smtClean="0"/>
              <a:t>He </a:t>
            </a:r>
            <a:r>
              <a:rPr lang="en-US" sz="1800" dirty="0"/>
              <a:t>ate with </a:t>
            </a:r>
            <a:r>
              <a:rPr lang="en-US" sz="1800" dirty="0" smtClean="0"/>
              <a:t>friends, sinners </a:t>
            </a:r>
            <a:r>
              <a:rPr lang="en-US" sz="1800" dirty="0"/>
              <a:t>and tax collectors</a:t>
            </a:r>
          </a:p>
          <a:p>
            <a:r>
              <a:rPr lang="en-US" sz="1800" dirty="0" smtClean="0"/>
              <a:t>He </a:t>
            </a:r>
            <a:r>
              <a:rPr lang="en-US" sz="1800" dirty="0"/>
              <a:t>prayed privately and publically </a:t>
            </a:r>
          </a:p>
          <a:p>
            <a:r>
              <a:rPr lang="en-US" sz="1800" dirty="0" smtClean="0"/>
              <a:t>He </a:t>
            </a:r>
            <a:r>
              <a:rPr lang="en-US" sz="1800" dirty="0"/>
              <a:t>welcomed guests</a:t>
            </a:r>
          </a:p>
          <a:p>
            <a:r>
              <a:rPr lang="en-US" sz="1800" dirty="0" smtClean="0"/>
              <a:t>He </a:t>
            </a:r>
            <a:r>
              <a:rPr lang="en-US" sz="1800" dirty="0"/>
              <a:t>loved </a:t>
            </a:r>
            <a:r>
              <a:rPr lang="en-US" sz="1800" dirty="0" smtClean="0"/>
              <a:t>people</a:t>
            </a:r>
            <a:endParaRPr lang="en-US" sz="1800" dirty="0"/>
          </a:p>
        </p:txBody>
      </p:sp>
    </p:spTree>
    <p:extLst>
      <p:ext uri="{BB962C8B-B14F-4D97-AF65-F5344CB8AC3E}">
        <p14:creationId xmlns:p14="http://schemas.microsoft.com/office/powerpoint/2010/main" val="8879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19200</TotalTime>
  <Words>1617</Words>
  <Application>Microsoft Office PowerPoint</Application>
  <PresentationFormat>On-screen Show (4:3)</PresentationFormat>
  <Paragraphs>248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Blanski</dc:creator>
  <cp:lastModifiedBy>Brianna kocka</cp:lastModifiedBy>
  <cp:revision>109</cp:revision>
  <dcterms:created xsi:type="dcterms:W3CDTF">2016-01-30T13:18:46Z</dcterms:created>
  <dcterms:modified xsi:type="dcterms:W3CDTF">2016-04-11T14:36:21Z</dcterms:modified>
</cp:coreProperties>
</file>