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3" r:id="rId3"/>
    <p:sldId id="257" r:id="rId4"/>
    <p:sldId id="272" r:id="rId5"/>
    <p:sldId id="258" r:id="rId6"/>
    <p:sldId id="274" r:id="rId7"/>
    <p:sldId id="259" r:id="rId8"/>
    <p:sldId id="260" r:id="rId9"/>
    <p:sldId id="264" r:id="rId10"/>
    <p:sldId id="261" r:id="rId11"/>
    <p:sldId id="268" r:id="rId12"/>
    <p:sldId id="273" r:id="rId13"/>
    <p:sldId id="262" r:id="rId14"/>
    <p:sldId id="269" r:id="rId15"/>
    <p:sldId id="265" r:id="rId16"/>
    <p:sldId id="267" r:id="rId17"/>
    <p:sldId id="270" r:id="rId18"/>
    <p:sldId id="275" r:id="rId19"/>
    <p:sldId id="26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3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8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7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4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4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9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3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0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101EB-553E-4071-ACF7-D773A40CDC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0BE317-DABB-4322-A385-37651A04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Ministry to your global workers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In tough places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621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Asking questions ~ </a:t>
            </a:r>
            <a:r>
              <a:rPr lang="en-US" dirty="0"/>
              <a:t>some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219205"/>
            <a:ext cx="6798736" cy="40067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</a:t>
            </a:r>
            <a:r>
              <a:rPr lang="en-US" sz="3600" dirty="0"/>
              <a:t>do good questions minister to the soul of a cross-cultural worker? </a:t>
            </a:r>
            <a:endParaRPr lang="en-US" sz="3600" dirty="0" smtClean="0"/>
          </a:p>
          <a:p>
            <a:r>
              <a:rPr lang="en-US" sz="3600" dirty="0"/>
              <a:t>Open ended questions allow the global worker to talk about what </a:t>
            </a:r>
            <a:r>
              <a:rPr lang="en-US" sz="3600" dirty="0" smtClean="0"/>
              <a:t>is important to them. You may not ever guess what is most important.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Asking questions ~ </a:t>
            </a:r>
            <a:r>
              <a:rPr lang="en-US" dirty="0"/>
              <a:t>some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219205"/>
            <a:ext cx="6798736" cy="40067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Good questions allow you to learn how to support your global worker with more than $$$$.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needs of women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To be spiritually mentored</a:t>
            </a:r>
          </a:p>
          <a:p>
            <a:r>
              <a:rPr lang="en-US" sz="3200" dirty="0" smtClean="0"/>
              <a:t>To feel connected</a:t>
            </a:r>
          </a:p>
          <a:p>
            <a:r>
              <a:rPr lang="en-US" sz="3200" dirty="0" smtClean="0"/>
              <a:t>To be known, understood, and  prayed for</a:t>
            </a:r>
          </a:p>
          <a:p>
            <a:r>
              <a:rPr lang="en-US" sz="3200" dirty="0" smtClean="0"/>
              <a:t>To have close friends</a:t>
            </a:r>
          </a:p>
          <a:p>
            <a:r>
              <a:rPr lang="en-US" sz="3200" dirty="0" smtClean="0"/>
              <a:t>Time away from ministry/life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questions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/>
              <a:t>Pick one and </a:t>
            </a:r>
            <a:r>
              <a:rPr lang="en-US" sz="3900" dirty="0" smtClean="0"/>
              <a:t>talk about where </a:t>
            </a:r>
            <a:r>
              <a:rPr lang="en-US" sz="3900" dirty="0"/>
              <a:t>you think the conversation might go. </a:t>
            </a:r>
            <a:endParaRPr lang="en-US" sz="3900" dirty="0" smtClean="0"/>
          </a:p>
          <a:p>
            <a:r>
              <a:rPr lang="en-US" sz="3900" dirty="0" smtClean="0"/>
              <a:t>What other questions fit in the same category? </a:t>
            </a:r>
          </a:p>
          <a:p>
            <a:r>
              <a:rPr lang="en-US" sz="3900" dirty="0" smtClean="0"/>
              <a:t>How would you respond to answers that show your worker has some real struggles in their life?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responsible for care?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617259" y="3158966"/>
            <a:ext cx="2259106" cy="2433918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7807" y="2501374"/>
            <a:ext cx="242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Global Worker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55460">
            <a:off x="806822" y="5067722"/>
            <a:ext cx="295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Sending church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 rot="20098529">
            <a:off x="5902511" y="5067721"/>
            <a:ext cx="29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Mission agency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74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910721"/>
            <a:ext cx="6595534" cy="182251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Feedback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2946909"/>
            <a:ext cx="5338482" cy="300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Asking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716305"/>
            <a:ext cx="6798736" cy="350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can you use questions to care for your global workers when they are NOT with you? </a:t>
            </a:r>
          </a:p>
          <a:p>
            <a:pPr marL="0" indent="0">
              <a:buNone/>
            </a:pPr>
            <a:r>
              <a:rPr lang="en-US" sz="3200" dirty="0" smtClean="0"/>
              <a:t>What do </a:t>
            </a:r>
            <a:r>
              <a:rPr lang="en-US" sz="3200" b="1" dirty="0" smtClean="0"/>
              <a:t>you</a:t>
            </a:r>
            <a:r>
              <a:rPr lang="en-US" sz="3200" dirty="0" smtClean="0"/>
              <a:t> need to know?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/>
          <a:stretch/>
        </p:blipFill>
        <p:spPr>
          <a:xfrm>
            <a:off x="5780838" y="3782657"/>
            <a:ext cx="3188352" cy="294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1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Asking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528047"/>
            <a:ext cx="6798736" cy="36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Internet access?</a:t>
            </a:r>
          </a:p>
          <a:p>
            <a:pPr marL="0" indent="0">
              <a:buNone/>
            </a:pPr>
            <a:r>
              <a:rPr lang="en-US" sz="4000" dirty="0" smtClean="0"/>
              <a:t>Equipment?</a:t>
            </a:r>
          </a:p>
          <a:p>
            <a:pPr marL="0" indent="0">
              <a:buNone/>
            </a:pPr>
            <a:r>
              <a:rPr lang="en-US" sz="4000" dirty="0" smtClean="0"/>
              <a:t>Time zones?</a:t>
            </a:r>
          </a:p>
          <a:p>
            <a:pPr marL="0" indent="0">
              <a:buNone/>
            </a:pPr>
            <a:r>
              <a:rPr lang="en-US" sz="4000" dirty="0" smtClean="0"/>
              <a:t>Security concerns?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/>
          <a:stretch/>
        </p:blipFill>
        <p:spPr>
          <a:xfrm>
            <a:off x="5780838" y="3782657"/>
            <a:ext cx="3188352" cy="294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4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other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you be proactive rather than reactive?</a:t>
            </a:r>
          </a:p>
          <a:p>
            <a:r>
              <a:rPr lang="en-US" sz="3200" dirty="0" smtClean="0"/>
              <a:t>Missionary Member Care Quiz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83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 your group, discuss how you plan to use what you have learned. What do you need to change in caring for your global workers?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18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tough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Anywhere that is not your home can be a tough place!!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5" y="3671854"/>
            <a:ext cx="3378946" cy="25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24" y="3175871"/>
            <a:ext cx="3270123" cy="24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6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59" y="0"/>
            <a:ext cx="6595534" cy="182251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Feedback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14" y="2111187"/>
            <a:ext cx="5074024" cy="380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6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‘tough?’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arked </a:t>
            </a:r>
            <a:r>
              <a:rPr lang="en-US" sz="2800" dirty="0"/>
              <a:t>by absence of softness and </a:t>
            </a:r>
            <a:r>
              <a:rPr lang="en-US" sz="2800" dirty="0" smtClean="0"/>
              <a:t>comfort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800" dirty="0" smtClean="0"/>
              <a:t>Very </a:t>
            </a:r>
            <a:r>
              <a:rPr lang="en-US" sz="2800" dirty="0"/>
              <a:t>hard to influence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Life in a place that is far from all that is familiar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1"/>
          <a:stretch/>
        </p:blipFill>
        <p:spPr>
          <a:xfrm>
            <a:off x="3859306" y="4212633"/>
            <a:ext cx="4020670" cy="209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9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global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There are far more women in missions than men</a:t>
            </a:r>
          </a:p>
          <a:p>
            <a:r>
              <a:rPr lang="en-US" sz="3000" dirty="0" smtClean="0"/>
              <a:t>Here’s a formula:</a:t>
            </a:r>
            <a:br>
              <a:rPr lang="en-US" sz="3000" dirty="0" smtClean="0"/>
            </a:br>
            <a:r>
              <a:rPr lang="en-US" sz="3000" dirty="0" smtClean="0"/>
              <a:t>Men focus primarily on task</a:t>
            </a:r>
            <a:br>
              <a:rPr lang="en-US" sz="3000" dirty="0" smtClean="0"/>
            </a:br>
            <a:r>
              <a:rPr lang="en-US" sz="3000" dirty="0" smtClean="0"/>
              <a:t>Women focus on making life work – plus ministry and task.</a:t>
            </a:r>
          </a:p>
          <a:p>
            <a:r>
              <a:rPr lang="en-US" sz="3000" dirty="0" smtClean="0"/>
              <a:t>If women aren’t functioning well, </a:t>
            </a:r>
            <a:br>
              <a:rPr lang="en-US" sz="3000" dirty="0" smtClean="0"/>
            </a:br>
            <a:r>
              <a:rPr lang="en-US" sz="3000" dirty="0" smtClean="0"/>
              <a:t>everything falls apart!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r="16013" b="51765"/>
          <a:stretch/>
        </p:blipFill>
        <p:spPr>
          <a:xfrm>
            <a:off x="6819152" y="4418688"/>
            <a:ext cx="1801907" cy="178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6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you to talk!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Divide in to groups of four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(If you came with others from your own church, you may want to work with them.)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Turn to the side entitled “Questions to ask a cross-cultural worker”</a:t>
            </a:r>
          </a:p>
          <a:p>
            <a:r>
              <a:rPr lang="en-US" sz="3200" dirty="0" smtClean="0"/>
              <a:t>These are the questions you will work from in your small group. </a:t>
            </a:r>
          </a:p>
          <a:p>
            <a:r>
              <a:rPr lang="en-US" sz="3200" dirty="0" smtClean="0"/>
              <a:t>We will look at the other side later.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5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by asking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76688"/>
            <a:ext cx="6798736" cy="3444997"/>
          </a:xfrm>
        </p:spPr>
        <p:txBody>
          <a:bodyPr>
            <a:noAutofit/>
          </a:bodyPr>
          <a:lstStyle/>
          <a:p>
            <a:r>
              <a:rPr lang="en-US" sz="3200" dirty="0"/>
              <a:t>Brainstorm </a:t>
            </a:r>
            <a:r>
              <a:rPr lang="en-US" sz="3200" i="1" dirty="0"/>
              <a:t>categories</a:t>
            </a:r>
            <a:r>
              <a:rPr lang="en-US" sz="3200" dirty="0"/>
              <a:t> of questions you could ask a cross-cultural worker.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do </a:t>
            </a:r>
            <a:r>
              <a:rPr lang="en-US" sz="3200" b="1" u="sng" dirty="0"/>
              <a:t>you</a:t>
            </a:r>
            <a:r>
              <a:rPr lang="en-US" sz="3200" dirty="0"/>
              <a:t> want to know?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do you think </a:t>
            </a:r>
            <a:r>
              <a:rPr lang="en-US" sz="3200" b="1" u="sng" dirty="0"/>
              <a:t>they</a:t>
            </a:r>
            <a:r>
              <a:rPr lang="en-US" sz="3200" dirty="0"/>
              <a:t> want you to know?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do they want to be asked?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59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deeper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Look over questions </a:t>
            </a:r>
            <a:r>
              <a:rPr lang="en-US" sz="3600" dirty="0" smtClean="0"/>
              <a:t>on the handout and group them into categories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/>
              <a:t>H</a:t>
            </a:r>
            <a:r>
              <a:rPr lang="en-US" sz="3600" dirty="0" smtClean="0"/>
              <a:t>ow </a:t>
            </a:r>
            <a:r>
              <a:rPr lang="en-US" sz="3600" dirty="0"/>
              <a:t>do they match up with the categories you </a:t>
            </a:r>
            <a:r>
              <a:rPr lang="en-US" sz="3600" dirty="0" smtClean="0"/>
              <a:t>determined before? </a:t>
            </a:r>
          </a:p>
          <a:p>
            <a:r>
              <a:rPr lang="en-US" sz="3600" dirty="0" smtClean="0"/>
              <a:t>Can you spot any differences?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2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 ~ some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3585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There has to be a relationship and trust to ask deep questions. It may take time to get to that point. </a:t>
            </a:r>
          </a:p>
          <a:p>
            <a:r>
              <a:rPr lang="en-US" sz="3600" dirty="0" smtClean="0"/>
              <a:t>Some questions are best asked in a one-on-one conversation while others can be asked in a group or committee meeting. 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507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Ministry to your global workers</vt:lpstr>
      <vt:lpstr>What is a tough place?</vt:lpstr>
      <vt:lpstr>What is ‘tough?’</vt:lpstr>
      <vt:lpstr>Why focus on global WOMEN?</vt:lpstr>
      <vt:lpstr>Time for you to talk!</vt:lpstr>
      <vt:lpstr>Take the sheet </vt:lpstr>
      <vt:lpstr>Learning by asking ???</vt:lpstr>
      <vt:lpstr>Asking the deeper questions</vt:lpstr>
      <vt:lpstr>Asking questions ~ some caveats</vt:lpstr>
      <vt:lpstr>Asking questions ~ some caveats</vt:lpstr>
      <vt:lpstr>Asking questions ~ some caveats</vt:lpstr>
      <vt:lpstr>Primary needs of women workers</vt:lpstr>
      <vt:lpstr>Look at the questions again</vt:lpstr>
      <vt:lpstr>Who is responsible for care?</vt:lpstr>
      <vt:lpstr>Feedback</vt:lpstr>
      <vt:lpstr>Asking questions</vt:lpstr>
      <vt:lpstr>Asking questions</vt:lpstr>
      <vt:lpstr>Recapping the other side</vt:lpstr>
      <vt:lpstr>Next steps</vt:lpstr>
      <vt:lpstr>Feedback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to your global women</dc:title>
  <dc:creator>Givens, Elizabeth</dc:creator>
  <cp:lastModifiedBy>MRC</cp:lastModifiedBy>
  <cp:revision>9</cp:revision>
  <dcterms:created xsi:type="dcterms:W3CDTF">2017-02-08T16:46:14Z</dcterms:created>
  <dcterms:modified xsi:type="dcterms:W3CDTF">2017-04-06T17:20:17Z</dcterms:modified>
</cp:coreProperties>
</file>